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diagrams/drawing2.xml" ContentType="application/vnd.ms-office.drawingml.diagramDrawing+xml"/>
  <Override PartName="/ppt/slides/slide2.xml" ContentType="application/vnd.openxmlformats-officedocument.presentationml.slide+xml"/>
  <Override PartName="/ppt/diagrams/colors1.xml" ContentType="application/vnd.openxmlformats-officedocument.drawingml.diagramColors+xml"/>
  <Override PartName="/ppt/diagrams/drawing4.xml" ContentType="application/vnd.ms-office.drawingml.diagramDrawing+xml"/>
  <Override PartName="/docProps/app.xml" ContentType="application/vnd.openxmlformats-officedocument.extended-properties+xml"/>
  <Override PartName="/ppt/diagrams/layout1.xml" ContentType="application/vnd.openxmlformats-officedocument.drawingml.diagramLayout+xml"/>
  <Override PartName="/ppt/slides/slide11.xml" ContentType="application/vnd.openxmlformats-officedocument.presentationml.slide+xml"/>
  <Override PartName="/ppt/diagrams/colors4.xml" ContentType="application/vnd.openxmlformats-officedocument.drawingml.diagramColors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layout2.xml" ContentType="application/vnd.openxmlformats-officedocument.drawingml.diagram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diagrams/data1.xml" ContentType="application/vnd.openxmlformats-officedocument.drawingml.diagramData+xml"/>
  <Override PartName="/ppt/diagrams/quickStyle3.xml" ContentType="application/vnd.openxmlformats-officedocument.drawingml.diagramStyle+xml"/>
  <Override PartName="/ppt/diagrams/layout4.xml" ContentType="application/vnd.openxmlformats-officedocument.drawingml.diagramLayout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diagrams/drawing3.xml" ContentType="application/vnd.ms-office.drawingml.diagramDrawing+xml"/>
  <Override PartName="/ppt/diagrams/quickStyle4.xml" ContentType="application/vnd.openxmlformats-officedocument.drawingml.diagramStyle+xml"/>
  <Override PartName="/ppt/diagrams/colors3.xml" ContentType="application/vnd.openxmlformats-officedocument.drawingml.diagramColors+xml"/>
  <Override PartName="/ppt/slideLayouts/slideLayout4.xml" ContentType="application/vnd.openxmlformats-officedocument.presentationml.slideLayout+xml"/>
  <Override PartName="/ppt/diagrams/data4.xml" ContentType="application/vnd.openxmlformats-officedocument.drawingml.diagramData+xml"/>
  <Override PartName="/ppt/slideLayouts/slideLayout2.xml" ContentType="application/vnd.openxmlformats-officedocument.presentationml.slideLayout+xml"/>
  <Override PartName="/ppt/diagrams/data3.xml" ContentType="application/vnd.openxmlformats-officedocument.drawingml.diagramData+xml"/>
  <Override PartName="/ppt/slideLayouts/slideLayout1.xml" ContentType="application/vnd.openxmlformats-officedocument.presentationml.slideLayout+xml"/>
  <Override PartName="/ppt/diagrams/quickStyle1.xml" ContentType="application/vnd.openxmlformats-officedocument.drawingml.diagramStyl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commentAuthors.xml" ContentType="application/vnd.openxmlformats-officedocument.presentationml.commentAuthors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png" ContentType="image/png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diagrams/drawing1.xml" ContentType="application/vnd.ms-office.drawingml.diagramDrawing+xml"/>
  <Override PartName="/ppt/diagrams/layout3.xml" ContentType="application/vnd.openxmlformats-officedocument.drawingml.diagramLayout+xml"/>
  <Override PartName="/ppt/diagrams/colors2.xml" ContentType="application/vnd.openxmlformats-officedocument.drawingml.diagramColors+xml"/>
  <Override PartName="/ppt/slides/slide6.xml" ContentType="application/vnd.openxmlformats-officedocument.presentationml.slide+xml"/>
  <Override PartName="/ppt/slides/slide12.xml" ContentType="application/vnd.openxmlformats-officedocument.presentationml.slide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05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PA Department of Education Classrooms for the Future" initials="L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2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791B6B-F7AA-8346-B26F-4712B876B9EC}" type="doc">
      <dgm:prSet loTypeId="urn:microsoft.com/office/officeart/2005/8/layout/vList5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896610-FCF8-4240-B15A-F7F62E439CEE}">
      <dgm:prSet phldrT="[Text]" phldr="1"/>
      <dgm:spPr/>
      <dgm:t>
        <a:bodyPr/>
        <a:lstStyle/>
        <a:p>
          <a:endParaRPr lang="en-US"/>
        </a:p>
      </dgm:t>
    </dgm:pt>
    <dgm:pt modelId="{E0E86643-6DCF-C94D-A19C-77E17FADC850}" type="parTrans" cxnId="{F7872CE1-2F7F-EF45-9B4D-93B3DAAF265B}">
      <dgm:prSet/>
      <dgm:spPr/>
      <dgm:t>
        <a:bodyPr/>
        <a:lstStyle/>
        <a:p>
          <a:endParaRPr lang="en-US"/>
        </a:p>
      </dgm:t>
    </dgm:pt>
    <dgm:pt modelId="{68754B83-B7BB-3745-BA52-B585D4653097}" type="sibTrans" cxnId="{F7872CE1-2F7F-EF45-9B4D-93B3DAAF265B}">
      <dgm:prSet/>
      <dgm:spPr/>
      <dgm:t>
        <a:bodyPr/>
        <a:lstStyle/>
        <a:p>
          <a:endParaRPr lang="en-US"/>
        </a:p>
      </dgm:t>
    </dgm:pt>
    <dgm:pt modelId="{586833F8-16CB-4A46-AE09-4B58C8CB9926}">
      <dgm:prSet phldrT="[Text]" phldr="1"/>
      <dgm:spPr/>
      <dgm:t>
        <a:bodyPr/>
        <a:lstStyle/>
        <a:p>
          <a:endParaRPr lang="en-US"/>
        </a:p>
      </dgm:t>
    </dgm:pt>
    <dgm:pt modelId="{76A0EC69-C5A7-9048-8B63-C9FDAC486EC8}" type="parTrans" cxnId="{7C4DB4B1-E713-4B4E-A68D-61FFC1F7F430}">
      <dgm:prSet/>
      <dgm:spPr/>
      <dgm:t>
        <a:bodyPr/>
        <a:lstStyle/>
        <a:p>
          <a:endParaRPr lang="en-US"/>
        </a:p>
      </dgm:t>
    </dgm:pt>
    <dgm:pt modelId="{53358072-0EE4-A941-A33A-B7D97AF69039}" type="sibTrans" cxnId="{7C4DB4B1-E713-4B4E-A68D-61FFC1F7F430}">
      <dgm:prSet/>
      <dgm:spPr/>
      <dgm:t>
        <a:bodyPr/>
        <a:lstStyle/>
        <a:p>
          <a:endParaRPr lang="en-US"/>
        </a:p>
      </dgm:t>
    </dgm:pt>
    <dgm:pt modelId="{65D5860C-AA62-C24A-AAB3-58898DCF9789}">
      <dgm:prSet phldrT="[Text]" phldr="1"/>
      <dgm:spPr/>
      <dgm:t>
        <a:bodyPr/>
        <a:lstStyle/>
        <a:p>
          <a:endParaRPr lang="en-US"/>
        </a:p>
      </dgm:t>
    </dgm:pt>
    <dgm:pt modelId="{EE9CF344-B93F-C34F-839A-A5CDF3AB28BE}" type="parTrans" cxnId="{0292A9A0-14EA-7544-9E75-D29D30E90959}">
      <dgm:prSet/>
      <dgm:spPr/>
      <dgm:t>
        <a:bodyPr/>
        <a:lstStyle/>
        <a:p>
          <a:endParaRPr lang="en-US"/>
        </a:p>
      </dgm:t>
    </dgm:pt>
    <dgm:pt modelId="{0639BB73-7B2A-5241-B5C1-52B7BB28C66C}" type="sibTrans" cxnId="{0292A9A0-14EA-7544-9E75-D29D30E90959}">
      <dgm:prSet/>
      <dgm:spPr/>
      <dgm:t>
        <a:bodyPr/>
        <a:lstStyle/>
        <a:p>
          <a:endParaRPr lang="en-US"/>
        </a:p>
      </dgm:t>
    </dgm:pt>
    <dgm:pt modelId="{6DD0F48D-9A96-D843-AFF6-ED6F9F038DA8}">
      <dgm:prSet phldrT="[Text]" phldr="1"/>
      <dgm:spPr/>
      <dgm:t>
        <a:bodyPr/>
        <a:lstStyle/>
        <a:p>
          <a:endParaRPr lang="en-US" dirty="0"/>
        </a:p>
      </dgm:t>
    </dgm:pt>
    <dgm:pt modelId="{D51B43F5-9A01-9C49-B6F6-5EDDD7B67B8C}" type="parTrans" cxnId="{76874F02-CBCF-7946-8EA6-B95C25AA7617}">
      <dgm:prSet/>
      <dgm:spPr/>
      <dgm:t>
        <a:bodyPr/>
        <a:lstStyle/>
        <a:p>
          <a:endParaRPr lang="en-US"/>
        </a:p>
      </dgm:t>
    </dgm:pt>
    <dgm:pt modelId="{DACAB63B-00E5-F347-8B9E-797396C453E5}" type="sibTrans" cxnId="{76874F02-CBCF-7946-8EA6-B95C25AA7617}">
      <dgm:prSet/>
      <dgm:spPr/>
      <dgm:t>
        <a:bodyPr/>
        <a:lstStyle/>
        <a:p>
          <a:endParaRPr lang="en-US"/>
        </a:p>
      </dgm:t>
    </dgm:pt>
    <dgm:pt modelId="{A0E18FEF-9557-7D43-9089-793F2E0C48FC}">
      <dgm:prSet phldrT="[Text]" phldr="1"/>
      <dgm:spPr/>
      <dgm:t>
        <a:bodyPr/>
        <a:lstStyle/>
        <a:p>
          <a:endParaRPr lang="en-US" dirty="0"/>
        </a:p>
      </dgm:t>
    </dgm:pt>
    <dgm:pt modelId="{B07D5CA2-300A-5042-8862-753F0AFA0ED6}" type="parTrans" cxnId="{5E75A939-1A7E-BD43-982C-1416DB524D56}">
      <dgm:prSet/>
      <dgm:spPr/>
      <dgm:t>
        <a:bodyPr/>
        <a:lstStyle/>
        <a:p>
          <a:endParaRPr lang="en-US"/>
        </a:p>
      </dgm:t>
    </dgm:pt>
    <dgm:pt modelId="{D7CD1BA9-94A6-804F-AA9D-EA02802F1890}" type="sibTrans" cxnId="{5E75A939-1A7E-BD43-982C-1416DB524D56}">
      <dgm:prSet/>
      <dgm:spPr/>
      <dgm:t>
        <a:bodyPr/>
        <a:lstStyle/>
        <a:p>
          <a:endParaRPr lang="en-US"/>
        </a:p>
      </dgm:t>
    </dgm:pt>
    <dgm:pt modelId="{07F2FF18-B915-494B-B7D1-72E9A8DF1283}">
      <dgm:prSet phldrT="[Text]" phldr="1"/>
      <dgm:spPr/>
      <dgm:t>
        <a:bodyPr/>
        <a:lstStyle/>
        <a:p>
          <a:endParaRPr lang="en-US" dirty="0"/>
        </a:p>
      </dgm:t>
    </dgm:pt>
    <dgm:pt modelId="{FE57FD61-343C-1B41-BEC0-1783B1E11826}" type="parTrans" cxnId="{D2CCDBD9-E7FB-FE40-AC31-189727DB17E2}">
      <dgm:prSet/>
      <dgm:spPr/>
      <dgm:t>
        <a:bodyPr/>
        <a:lstStyle/>
        <a:p>
          <a:endParaRPr lang="en-US"/>
        </a:p>
      </dgm:t>
    </dgm:pt>
    <dgm:pt modelId="{817FA5D4-33F2-2A44-85A3-38AE8537DC0E}" type="sibTrans" cxnId="{D2CCDBD9-E7FB-FE40-AC31-189727DB17E2}">
      <dgm:prSet/>
      <dgm:spPr/>
      <dgm:t>
        <a:bodyPr/>
        <a:lstStyle/>
        <a:p>
          <a:endParaRPr lang="en-US"/>
        </a:p>
      </dgm:t>
    </dgm:pt>
    <dgm:pt modelId="{5B79E415-248E-E045-9ECE-22710E08CB56}" type="pres">
      <dgm:prSet presAssocID="{95791B6B-F7AA-8346-B26F-4712B876B9E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6B4BCE-4564-0448-854A-509E81001490}" type="pres">
      <dgm:prSet presAssocID="{2C896610-FCF8-4240-B15A-F7F62E439CEE}" presName="linNode" presStyleCnt="0"/>
      <dgm:spPr/>
    </dgm:pt>
    <dgm:pt modelId="{492AC8F9-C508-194A-B607-B3272A4FCA1D}" type="pres">
      <dgm:prSet presAssocID="{2C896610-FCF8-4240-B15A-F7F62E439CEE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A6A675-987D-A846-8099-8F430024C0D0}" type="pres">
      <dgm:prSet presAssocID="{2C896610-FCF8-4240-B15A-F7F62E439CEE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D30106-A835-8541-8759-125D92552CFC}" type="pres">
      <dgm:prSet presAssocID="{68754B83-B7BB-3745-BA52-B585D4653097}" presName="sp" presStyleCnt="0"/>
      <dgm:spPr/>
    </dgm:pt>
    <dgm:pt modelId="{97DA1A6E-BD28-D84F-8C79-0531460632CF}" type="pres">
      <dgm:prSet presAssocID="{65D5860C-AA62-C24A-AAB3-58898DCF9789}" presName="linNode" presStyleCnt="0"/>
      <dgm:spPr/>
    </dgm:pt>
    <dgm:pt modelId="{D77B1078-A55D-7246-A571-A903C0E9074E}" type="pres">
      <dgm:prSet presAssocID="{65D5860C-AA62-C24A-AAB3-58898DCF9789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ED20EB-3DDE-BD47-B568-BB8957E72F1A}" type="pres">
      <dgm:prSet presAssocID="{65D5860C-AA62-C24A-AAB3-58898DCF9789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08F3B8-8E96-4145-B632-CB4591BCBC5A}" type="pres">
      <dgm:prSet presAssocID="{0639BB73-7B2A-5241-B5C1-52B7BB28C66C}" presName="sp" presStyleCnt="0"/>
      <dgm:spPr/>
    </dgm:pt>
    <dgm:pt modelId="{31D2355C-F616-1844-9CE9-F6B1A448CCCC}" type="pres">
      <dgm:prSet presAssocID="{A0E18FEF-9557-7D43-9089-793F2E0C48FC}" presName="linNode" presStyleCnt="0"/>
      <dgm:spPr/>
    </dgm:pt>
    <dgm:pt modelId="{81E8F215-BD29-C948-A611-C780F697193E}" type="pres">
      <dgm:prSet presAssocID="{A0E18FEF-9557-7D43-9089-793F2E0C48FC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140F55-C237-2C48-8158-DE8DBC8AF102}" type="pres">
      <dgm:prSet presAssocID="{A0E18FEF-9557-7D43-9089-793F2E0C48FC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16229F-F13F-CB45-8728-1ACC7377863E}" type="presOf" srcId="{586833F8-16CB-4A46-AE09-4B58C8CB9926}" destId="{CDA6A675-987D-A846-8099-8F430024C0D0}" srcOrd="0" destOrd="0" presId="urn:microsoft.com/office/officeart/2005/8/layout/vList5"/>
    <dgm:cxn modelId="{F7872CE1-2F7F-EF45-9B4D-93B3DAAF265B}" srcId="{95791B6B-F7AA-8346-B26F-4712B876B9EC}" destId="{2C896610-FCF8-4240-B15A-F7F62E439CEE}" srcOrd="0" destOrd="0" parTransId="{E0E86643-6DCF-C94D-A19C-77E17FADC850}" sibTransId="{68754B83-B7BB-3745-BA52-B585D4653097}"/>
    <dgm:cxn modelId="{D2CCDBD9-E7FB-FE40-AC31-189727DB17E2}" srcId="{A0E18FEF-9557-7D43-9089-793F2E0C48FC}" destId="{07F2FF18-B915-494B-B7D1-72E9A8DF1283}" srcOrd="0" destOrd="0" parTransId="{FE57FD61-343C-1B41-BEC0-1783B1E11826}" sibTransId="{817FA5D4-33F2-2A44-85A3-38AE8537DC0E}"/>
    <dgm:cxn modelId="{0292A9A0-14EA-7544-9E75-D29D30E90959}" srcId="{95791B6B-F7AA-8346-B26F-4712B876B9EC}" destId="{65D5860C-AA62-C24A-AAB3-58898DCF9789}" srcOrd="1" destOrd="0" parTransId="{EE9CF344-B93F-C34F-839A-A5CDF3AB28BE}" sibTransId="{0639BB73-7B2A-5241-B5C1-52B7BB28C66C}"/>
    <dgm:cxn modelId="{886F5E32-9E53-164F-9B25-EA23CFC70445}" type="presOf" srcId="{07F2FF18-B915-494B-B7D1-72E9A8DF1283}" destId="{3C140F55-C237-2C48-8158-DE8DBC8AF102}" srcOrd="0" destOrd="0" presId="urn:microsoft.com/office/officeart/2005/8/layout/vList5"/>
    <dgm:cxn modelId="{1BDAFC9B-22CE-8743-A878-DD501F99368B}" type="presOf" srcId="{2C896610-FCF8-4240-B15A-F7F62E439CEE}" destId="{492AC8F9-C508-194A-B607-B3272A4FCA1D}" srcOrd="0" destOrd="0" presId="urn:microsoft.com/office/officeart/2005/8/layout/vList5"/>
    <dgm:cxn modelId="{A4ACCD46-897A-3D45-B811-78509C8D494F}" type="presOf" srcId="{95791B6B-F7AA-8346-B26F-4712B876B9EC}" destId="{5B79E415-248E-E045-9ECE-22710E08CB56}" srcOrd="0" destOrd="0" presId="urn:microsoft.com/office/officeart/2005/8/layout/vList5"/>
    <dgm:cxn modelId="{088F368F-990E-F04C-92F2-87F3589ED8B5}" type="presOf" srcId="{65D5860C-AA62-C24A-AAB3-58898DCF9789}" destId="{D77B1078-A55D-7246-A571-A903C0E9074E}" srcOrd="0" destOrd="0" presId="urn:microsoft.com/office/officeart/2005/8/layout/vList5"/>
    <dgm:cxn modelId="{5E75A939-1A7E-BD43-982C-1416DB524D56}" srcId="{95791B6B-F7AA-8346-B26F-4712B876B9EC}" destId="{A0E18FEF-9557-7D43-9089-793F2E0C48FC}" srcOrd="2" destOrd="0" parTransId="{B07D5CA2-300A-5042-8862-753F0AFA0ED6}" sibTransId="{D7CD1BA9-94A6-804F-AA9D-EA02802F1890}"/>
    <dgm:cxn modelId="{AC316971-1A26-CE4C-8B8F-B7BA131D9159}" type="presOf" srcId="{6DD0F48D-9A96-D843-AFF6-ED6F9F038DA8}" destId="{E2ED20EB-3DDE-BD47-B568-BB8957E72F1A}" srcOrd="0" destOrd="0" presId="urn:microsoft.com/office/officeart/2005/8/layout/vList5"/>
    <dgm:cxn modelId="{6986AE7B-4AE8-E545-AFE5-8CBAA40E7D47}" type="presOf" srcId="{A0E18FEF-9557-7D43-9089-793F2E0C48FC}" destId="{81E8F215-BD29-C948-A611-C780F697193E}" srcOrd="0" destOrd="0" presId="urn:microsoft.com/office/officeart/2005/8/layout/vList5"/>
    <dgm:cxn modelId="{76874F02-CBCF-7946-8EA6-B95C25AA7617}" srcId="{65D5860C-AA62-C24A-AAB3-58898DCF9789}" destId="{6DD0F48D-9A96-D843-AFF6-ED6F9F038DA8}" srcOrd="0" destOrd="0" parTransId="{D51B43F5-9A01-9C49-B6F6-5EDDD7B67B8C}" sibTransId="{DACAB63B-00E5-F347-8B9E-797396C453E5}"/>
    <dgm:cxn modelId="{7C4DB4B1-E713-4B4E-A68D-61FFC1F7F430}" srcId="{2C896610-FCF8-4240-B15A-F7F62E439CEE}" destId="{586833F8-16CB-4A46-AE09-4B58C8CB9926}" srcOrd="0" destOrd="0" parTransId="{76A0EC69-C5A7-9048-8B63-C9FDAC486EC8}" sibTransId="{53358072-0EE4-A941-A33A-B7D97AF69039}"/>
    <dgm:cxn modelId="{E7C12C38-0446-EB4D-B134-1B791A18F55E}" type="presParOf" srcId="{5B79E415-248E-E045-9ECE-22710E08CB56}" destId="{116B4BCE-4564-0448-854A-509E81001490}" srcOrd="0" destOrd="0" presId="urn:microsoft.com/office/officeart/2005/8/layout/vList5"/>
    <dgm:cxn modelId="{9B9EAD5B-BED6-5A4A-AD21-932A3DA2FB00}" type="presParOf" srcId="{116B4BCE-4564-0448-854A-509E81001490}" destId="{492AC8F9-C508-194A-B607-B3272A4FCA1D}" srcOrd="0" destOrd="0" presId="urn:microsoft.com/office/officeart/2005/8/layout/vList5"/>
    <dgm:cxn modelId="{46B2E0AD-B88C-2F48-9FF5-F9FF88C62E86}" type="presParOf" srcId="{116B4BCE-4564-0448-854A-509E81001490}" destId="{CDA6A675-987D-A846-8099-8F430024C0D0}" srcOrd="1" destOrd="0" presId="urn:microsoft.com/office/officeart/2005/8/layout/vList5"/>
    <dgm:cxn modelId="{5F5A0D23-4EF9-2E4F-B7DC-9C4F2D7BDE97}" type="presParOf" srcId="{5B79E415-248E-E045-9ECE-22710E08CB56}" destId="{59D30106-A835-8541-8759-125D92552CFC}" srcOrd="1" destOrd="0" presId="urn:microsoft.com/office/officeart/2005/8/layout/vList5"/>
    <dgm:cxn modelId="{0226DB54-1A31-7049-9412-F7C73716D8F4}" type="presParOf" srcId="{5B79E415-248E-E045-9ECE-22710E08CB56}" destId="{97DA1A6E-BD28-D84F-8C79-0531460632CF}" srcOrd="2" destOrd="0" presId="urn:microsoft.com/office/officeart/2005/8/layout/vList5"/>
    <dgm:cxn modelId="{38BBBE86-4E22-464D-9118-72ECA740C72E}" type="presParOf" srcId="{97DA1A6E-BD28-D84F-8C79-0531460632CF}" destId="{D77B1078-A55D-7246-A571-A903C0E9074E}" srcOrd="0" destOrd="0" presId="urn:microsoft.com/office/officeart/2005/8/layout/vList5"/>
    <dgm:cxn modelId="{6398C1DA-DCD9-1C45-9246-C0A011A86E71}" type="presParOf" srcId="{97DA1A6E-BD28-D84F-8C79-0531460632CF}" destId="{E2ED20EB-3DDE-BD47-B568-BB8957E72F1A}" srcOrd="1" destOrd="0" presId="urn:microsoft.com/office/officeart/2005/8/layout/vList5"/>
    <dgm:cxn modelId="{AE90F494-2D05-164F-A0C2-B1E9BD03B5D4}" type="presParOf" srcId="{5B79E415-248E-E045-9ECE-22710E08CB56}" destId="{0508F3B8-8E96-4145-B632-CB4591BCBC5A}" srcOrd="3" destOrd="0" presId="urn:microsoft.com/office/officeart/2005/8/layout/vList5"/>
    <dgm:cxn modelId="{20E207FF-52A1-AE4A-95DA-E07D8A08CBBD}" type="presParOf" srcId="{5B79E415-248E-E045-9ECE-22710E08CB56}" destId="{31D2355C-F616-1844-9CE9-F6B1A448CCCC}" srcOrd="4" destOrd="0" presId="urn:microsoft.com/office/officeart/2005/8/layout/vList5"/>
    <dgm:cxn modelId="{1A3B08E7-79A4-3B47-9DC6-D51E6137DC1B}" type="presParOf" srcId="{31D2355C-F616-1844-9CE9-F6B1A448CCCC}" destId="{81E8F215-BD29-C948-A611-C780F697193E}" srcOrd="0" destOrd="0" presId="urn:microsoft.com/office/officeart/2005/8/layout/vList5"/>
    <dgm:cxn modelId="{A0F32BA9-2456-5B46-92DC-1E9AAE68B647}" type="presParOf" srcId="{31D2355C-F616-1844-9CE9-F6B1A448CCCC}" destId="{3C140F55-C237-2C48-8158-DE8DBC8AF10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1E95EF-BF01-F449-8DA2-492F85180549}" type="doc">
      <dgm:prSet loTypeId="urn:microsoft.com/office/officeart/2005/8/layout/process3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61FDB7D-9FFA-2B40-822A-B9946902E564}">
      <dgm:prSet phldrT="[Text]" phldr="1"/>
      <dgm:spPr/>
      <dgm:t>
        <a:bodyPr/>
        <a:lstStyle/>
        <a:p>
          <a:endParaRPr lang="en-US"/>
        </a:p>
      </dgm:t>
    </dgm:pt>
    <dgm:pt modelId="{8D251B10-8F5A-C148-B334-34D7A6B55CDC}" type="parTrans" cxnId="{2EACA7B7-676F-974B-AB7E-DA6E75CD0032}">
      <dgm:prSet/>
      <dgm:spPr/>
      <dgm:t>
        <a:bodyPr/>
        <a:lstStyle/>
        <a:p>
          <a:endParaRPr lang="en-US"/>
        </a:p>
      </dgm:t>
    </dgm:pt>
    <dgm:pt modelId="{64369722-FA4F-3C4B-A754-BE968769490C}" type="sibTrans" cxnId="{2EACA7B7-676F-974B-AB7E-DA6E75CD0032}">
      <dgm:prSet/>
      <dgm:spPr/>
      <dgm:t>
        <a:bodyPr/>
        <a:lstStyle/>
        <a:p>
          <a:endParaRPr lang="en-US"/>
        </a:p>
      </dgm:t>
    </dgm:pt>
    <dgm:pt modelId="{921F331D-DC13-A349-8982-2637B5335B4F}">
      <dgm:prSet phldrT="[Text]"/>
      <dgm:spPr/>
      <dgm:t>
        <a:bodyPr/>
        <a:lstStyle/>
        <a:p>
          <a:r>
            <a:rPr lang="en-US" dirty="0" smtClean="0"/>
            <a:t>Particles of a solid move fast enough to overcome the strong attraction between them</a:t>
          </a:r>
          <a:endParaRPr lang="en-US" dirty="0"/>
        </a:p>
      </dgm:t>
    </dgm:pt>
    <dgm:pt modelId="{21D9788A-0C48-FE40-9F00-A86692E1F0ED}" type="parTrans" cxnId="{2EFCA796-5C4C-3F44-9DC4-6D741C5EF918}">
      <dgm:prSet/>
      <dgm:spPr/>
      <dgm:t>
        <a:bodyPr/>
        <a:lstStyle/>
        <a:p>
          <a:endParaRPr lang="en-US"/>
        </a:p>
      </dgm:t>
    </dgm:pt>
    <dgm:pt modelId="{9F710CAD-C9D2-F14B-A61B-428693EEDF5D}" type="sibTrans" cxnId="{2EFCA796-5C4C-3F44-9DC4-6D741C5EF918}">
      <dgm:prSet/>
      <dgm:spPr/>
      <dgm:t>
        <a:bodyPr/>
        <a:lstStyle/>
        <a:p>
          <a:endParaRPr lang="en-US"/>
        </a:p>
      </dgm:t>
    </dgm:pt>
    <dgm:pt modelId="{6BBFF64F-9F3D-FE49-A8C8-5271A1706A33}">
      <dgm:prSet phldrT="[Text]" phldr="1"/>
      <dgm:spPr/>
      <dgm:t>
        <a:bodyPr/>
        <a:lstStyle/>
        <a:p>
          <a:endParaRPr lang="en-US"/>
        </a:p>
      </dgm:t>
    </dgm:pt>
    <dgm:pt modelId="{AD7087C5-0619-D647-B0F7-B7827C2D24A5}" type="parTrans" cxnId="{181F573E-3844-7F4D-BB3C-109D3362552E}">
      <dgm:prSet/>
      <dgm:spPr/>
      <dgm:t>
        <a:bodyPr/>
        <a:lstStyle/>
        <a:p>
          <a:endParaRPr lang="en-US"/>
        </a:p>
      </dgm:t>
    </dgm:pt>
    <dgm:pt modelId="{896861B4-D135-944A-957A-87B7DEF0AE51}" type="sibTrans" cxnId="{181F573E-3844-7F4D-BB3C-109D3362552E}">
      <dgm:prSet/>
      <dgm:spPr/>
      <dgm:t>
        <a:bodyPr/>
        <a:lstStyle/>
        <a:p>
          <a:endParaRPr lang="en-US"/>
        </a:p>
      </dgm:t>
    </dgm:pt>
    <dgm:pt modelId="{1D753A65-97B0-BF45-966E-1CC45237D3EA}">
      <dgm:prSet phldrT="[Text]"/>
      <dgm:spPr/>
      <dgm:t>
        <a:bodyPr/>
        <a:lstStyle/>
        <a:p>
          <a:r>
            <a:rPr lang="en-US" dirty="0" smtClean="0"/>
            <a:t>Particles of a liquid are close together but can slide past one another.</a:t>
          </a:r>
          <a:endParaRPr lang="en-US" dirty="0"/>
        </a:p>
      </dgm:t>
    </dgm:pt>
    <dgm:pt modelId="{CDDFBBF1-485A-9F48-8D0F-02B3E5CDE920}" type="parTrans" cxnId="{D9EF0C45-652A-AD4E-A6C1-4B28E2B11E62}">
      <dgm:prSet/>
      <dgm:spPr/>
      <dgm:t>
        <a:bodyPr/>
        <a:lstStyle/>
        <a:p>
          <a:endParaRPr lang="en-US"/>
        </a:p>
      </dgm:t>
    </dgm:pt>
    <dgm:pt modelId="{924F2FA5-B668-1242-B227-6D3AB1A45DA7}" type="sibTrans" cxnId="{D9EF0C45-652A-AD4E-A6C1-4B28E2B11E62}">
      <dgm:prSet/>
      <dgm:spPr/>
      <dgm:t>
        <a:bodyPr/>
        <a:lstStyle/>
        <a:p>
          <a:endParaRPr lang="en-US"/>
        </a:p>
      </dgm:t>
    </dgm:pt>
    <dgm:pt modelId="{32626296-0C67-8A4C-9D24-DA2BB2423B49}">
      <dgm:prSet phldrT="[Text]" phldr="1"/>
      <dgm:spPr/>
      <dgm:t>
        <a:bodyPr/>
        <a:lstStyle/>
        <a:p>
          <a:endParaRPr lang="en-US"/>
        </a:p>
      </dgm:t>
    </dgm:pt>
    <dgm:pt modelId="{CDF50A37-EA92-7243-89AA-68739DAF4558}" type="parTrans" cxnId="{957A3F3B-C86B-274B-A730-AA94CD89075C}">
      <dgm:prSet/>
      <dgm:spPr/>
      <dgm:t>
        <a:bodyPr/>
        <a:lstStyle/>
        <a:p>
          <a:endParaRPr lang="en-US"/>
        </a:p>
      </dgm:t>
    </dgm:pt>
    <dgm:pt modelId="{FFCF4DA6-B3A4-034F-B3FA-653803855642}" type="sibTrans" cxnId="{957A3F3B-C86B-274B-A730-AA94CD89075C}">
      <dgm:prSet/>
      <dgm:spPr/>
      <dgm:t>
        <a:bodyPr/>
        <a:lstStyle/>
        <a:p>
          <a:endParaRPr lang="en-US"/>
        </a:p>
      </dgm:t>
    </dgm:pt>
    <dgm:pt modelId="{F441529C-B7BB-904E-A410-DE796D6D5CBA}">
      <dgm:prSet phldrT="[Text]"/>
      <dgm:spPr/>
      <dgm:t>
        <a:bodyPr/>
        <a:lstStyle/>
        <a:p>
          <a:r>
            <a:rPr lang="en-US" dirty="0" smtClean="0"/>
            <a:t>Particles of a gas move too slow to overcome the attraction between them. Therefore, they can’t move. </a:t>
          </a:r>
          <a:endParaRPr lang="en-US" dirty="0"/>
        </a:p>
      </dgm:t>
    </dgm:pt>
    <dgm:pt modelId="{FAD2C582-1192-7E42-B56F-FD1139220C07}" type="parTrans" cxnId="{D22B7DAC-C48C-3942-8CFC-BC6CA0FE609E}">
      <dgm:prSet/>
      <dgm:spPr/>
      <dgm:t>
        <a:bodyPr/>
        <a:lstStyle/>
        <a:p>
          <a:endParaRPr lang="en-US"/>
        </a:p>
      </dgm:t>
    </dgm:pt>
    <dgm:pt modelId="{9964244F-1791-0C46-B243-44B56A63C911}" type="sibTrans" cxnId="{D22B7DAC-C48C-3942-8CFC-BC6CA0FE609E}">
      <dgm:prSet/>
      <dgm:spPr/>
      <dgm:t>
        <a:bodyPr/>
        <a:lstStyle/>
        <a:p>
          <a:endParaRPr lang="en-US"/>
        </a:p>
      </dgm:t>
    </dgm:pt>
    <dgm:pt modelId="{7A6D525E-2AA2-1947-BFCF-60F00A94821A}" type="pres">
      <dgm:prSet presAssocID="{591E95EF-BF01-F449-8DA2-492F8518054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F930D4-2D82-3A46-8DFD-3899D075E63E}" type="pres">
      <dgm:prSet presAssocID="{F61FDB7D-9FFA-2B40-822A-B9946902E564}" presName="composite" presStyleCnt="0"/>
      <dgm:spPr/>
    </dgm:pt>
    <dgm:pt modelId="{1DF5441D-AECF-E244-9A1A-67A701ED21D0}" type="pres">
      <dgm:prSet presAssocID="{F61FDB7D-9FFA-2B40-822A-B9946902E564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8277EB-C8D0-9A4C-9553-1C49D5D693B5}" type="pres">
      <dgm:prSet presAssocID="{F61FDB7D-9FFA-2B40-822A-B9946902E564}" presName="parSh" presStyleLbl="node1" presStyleIdx="0" presStyleCnt="3"/>
      <dgm:spPr/>
      <dgm:t>
        <a:bodyPr/>
        <a:lstStyle/>
        <a:p>
          <a:endParaRPr lang="en-US"/>
        </a:p>
      </dgm:t>
    </dgm:pt>
    <dgm:pt modelId="{595938E8-CD8E-F14E-AFCD-ECFCED0DC7B1}" type="pres">
      <dgm:prSet presAssocID="{F61FDB7D-9FFA-2B40-822A-B9946902E564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4A00F-BD79-CD43-844F-D71FBBBDA384}" type="pres">
      <dgm:prSet presAssocID="{64369722-FA4F-3C4B-A754-BE968769490C}" presName="sibTrans" presStyleLbl="sibTrans2D1" presStyleIdx="0" presStyleCnt="2"/>
      <dgm:spPr/>
      <dgm:t>
        <a:bodyPr/>
        <a:lstStyle/>
        <a:p>
          <a:endParaRPr lang="en-US"/>
        </a:p>
      </dgm:t>
    </dgm:pt>
    <dgm:pt modelId="{5A0A94DF-4987-A648-9ED3-C1A470DF739E}" type="pres">
      <dgm:prSet presAssocID="{64369722-FA4F-3C4B-A754-BE968769490C}" presName="connTx" presStyleLbl="sibTrans2D1" presStyleIdx="0" presStyleCnt="2"/>
      <dgm:spPr/>
      <dgm:t>
        <a:bodyPr/>
        <a:lstStyle/>
        <a:p>
          <a:endParaRPr lang="en-US"/>
        </a:p>
      </dgm:t>
    </dgm:pt>
    <dgm:pt modelId="{012EE68C-A077-2949-9492-0626757BA313}" type="pres">
      <dgm:prSet presAssocID="{6BBFF64F-9F3D-FE49-A8C8-5271A1706A33}" presName="composite" presStyleCnt="0"/>
      <dgm:spPr/>
    </dgm:pt>
    <dgm:pt modelId="{E3E4E504-8A6D-B74C-B9C8-507AA3BAC098}" type="pres">
      <dgm:prSet presAssocID="{6BBFF64F-9F3D-FE49-A8C8-5271A1706A33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67A22F-9E4B-6541-95E7-2146A2939B66}" type="pres">
      <dgm:prSet presAssocID="{6BBFF64F-9F3D-FE49-A8C8-5271A1706A33}" presName="parSh" presStyleLbl="node1" presStyleIdx="1" presStyleCnt="3"/>
      <dgm:spPr/>
      <dgm:t>
        <a:bodyPr/>
        <a:lstStyle/>
        <a:p>
          <a:endParaRPr lang="en-US"/>
        </a:p>
      </dgm:t>
    </dgm:pt>
    <dgm:pt modelId="{8818E3FD-91AA-4E4D-BCBB-2B8912DD158B}" type="pres">
      <dgm:prSet presAssocID="{6BBFF64F-9F3D-FE49-A8C8-5271A1706A33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02D834-9B6E-7F43-8CC5-7D057A1423CE}" type="pres">
      <dgm:prSet presAssocID="{896861B4-D135-944A-957A-87B7DEF0AE51}" presName="sibTrans" presStyleLbl="sibTrans2D1" presStyleIdx="1" presStyleCnt="2"/>
      <dgm:spPr/>
      <dgm:t>
        <a:bodyPr/>
        <a:lstStyle/>
        <a:p>
          <a:endParaRPr lang="en-US"/>
        </a:p>
      </dgm:t>
    </dgm:pt>
    <dgm:pt modelId="{91CFBCE6-F18C-BC4C-8976-EB45A4954403}" type="pres">
      <dgm:prSet presAssocID="{896861B4-D135-944A-957A-87B7DEF0AE51}" presName="connTx" presStyleLbl="sibTrans2D1" presStyleIdx="1" presStyleCnt="2"/>
      <dgm:spPr/>
      <dgm:t>
        <a:bodyPr/>
        <a:lstStyle/>
        <a:p>
          <a:endParaRPr lang="en-US"/>
        </a:p>
      </dgm:t>
    </dgm:pt>
    <dgm:pt modelId="{FF91962B-5627-E34B-8FD3-DE6737B4E8B0}" type="pres">
      <dgm:prSet presAssocID="{32626296-0C67-8A4C-9D24-DA2BB2423B49}" presName="composite" presStyleCnt="0"/>
      <dgm:spPr/>
    </dgm:pt>
    <dgm:pt modelId="{434F8B9D-937C-E540-9786-B9AD19EAC6AA}" type="pres">
      <dgm:prSet presAssocID="{32626296-0C67-8A4C-9D24-DA2BB2423B49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B4B4F7-C1E4-434D-BDE7-9FE7FA90C68A}" type="pres">
      <dgm:prSet presAssocID="{32626296-0C67-8A4C-9D24-DA2BB2423B49}" presName="parSh" presStyleLbl="node1" presStyleIdx="2" presStyleCnt="3"/>
      <dgm:spPr/>
      <dgm:t>
        <a:bodyPr/>
        <a:lstStyle/>
        <a:p>
          <a:endParaRPr lang="en-US"/>
        </a:p>
      </dgm:t>
    </dgm:pt>
    <dgm:pt modelId="{8B2DA9E6-0732-FB46-8DAB-4A922F5806C0}" type="pres">
      <dgm:prSet presAssocID="{32626296-0C67-8A4C-9D24-DA2BB2423B49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2C6AF65-8F0A-5141-BB40-EE46222EA893}" type="presOf" srcId="{591E95EF-BF01-F449-8DA2-492F85180549}" destId="{7A6D525E-2AA2-1947-BFCF-60F00A94821A}" srcOrd="0" destOrd="0" presId="urn:microsoft.com/office/officeart/2005/8/layout/process3"/>
    <dgm:cxn modelId="{870E66E2-3102-2247-BD0B-CDEE6A3E243C}" type="presOf" srcId="{896861B4-D135-944A-957A-87B7DEF0AE51}" destId="{91CFBCE6-F18C-BC4C-8976-EB45A4954403}" srcOrd="1" destOrd="0" presId="urn:microsoft.com/office/officeart/2005/8/layout/process3"/>
    <dgm:cxn modelId="{D9EF0C45-652A-AD4E-A6C1-4B28E2B11E62}" srcId="{6BBFF64F-9F3D-FE49-A8C8-5271A1706A33}" destId="{1D753A65-97B0-BF45-966E-1CC45237D3EA}" srcOrd="0" destOrd="0" parTransId="{CDDFBBF1-485A-9F48-8D0F-02B3E5CDE920}" sibTransId="{924F2FA5-B668-1242-B227-6D3AB1A45DA7}"/>
    <dgm:cxn modelId="{92690058-4083-094F-8F1B-F5081DFA7FF3}" type="presOf" srcId="{6BBFF64F-9F3D-FE49-A8C8-5271A1706A33}" destId="{E3E4E504-8A6D-B74C-B9C8-507AA3BAC098}" srcOrd="0" destOrd="0" presId="urn:microsoft.com/office/officeart/2005/8/layout/process3"/>
    <dgm:cxn modelId="{0C95CDD5-2C90-7743-8F59-06E991D0C46C}" type="presOf" srcId="{64369722-FA4F-3C4B-A754-BE968769490C}" destId="{5A0A94DF-4987-A648-9ED3-C1A470DF739E}" srcOrd="1" destOrd="0" presId="urn:microsoft.com/office/officeart/2005/8/layout/process3"/>
    <dgm:cxn modelId="{1CEF4B31-0906-4C48-89E1-0CA4C1B704EE}" type="presOf" srcId="{32626296-0C67-8A4C-9D24-DA2BB2423B49}" destId="{434F8B9D-937C-E540-9786-B9AD19EAC6AA}" srcOrd="0" destOrd="0" presId="urn:microsoft.com/office/officeart/2005/8/layout/process3"/>
    <dgm:cxn modelId="{4747EDBF-A4A8-6645-B526-8F4650FE0A9B}" type="presOf" srcId="{1D753A65-97B0-BF45-966E-1CC45237D3EA}" destId="{8818E3FD-91AA-4E4D-BCBB-2B8912DD158B}" srcOrd="0" destOrd="0" presId="urn:microsoft.com/office/officeart/2005/8/layout/process3"/>
    <dgm:cxn modelId="{CF5F43E3-152C-594C-B491-A6973C5716E1}" type="presOf" srcId="{F61FDB7D-9FFA-2B40-822A-B9946902E564}" destId="{1DF5441D-AECF-E244-9A1A-67A701ED21D0}" srcOrd="0" destOrd="0" presId="urn:microsoft.com/office/officeart/2005/8/layout/process3"/>
    <dgm:cxn modelId="{957A3F3B-C86B-274B-A730-AA94CD89075C}" srcId="{591E95EF-BF01-F449-8DA2-492F85180549}" destId="{32626296-0C67-8A4C-9D24-DA2BB2423B49}" srcOrd="2" destOrd="0" parTransId="{CDF50A37-EA92-7243-89AA-68739DAF4558}" sibTransId="{FFCF4DA6-B3A4-034F-B3FA-653803855642}"/>
    <dgm:cxn modelId="{D22B7DAC-C48C-3942-8CFC-BC6CA0FE609E}" srcId="{32626296-0C67-8A4C-9D24-DA2BB2423B49}" destId="{F441529C-B7BB-904E-A410-DE796D6D5CBA}" srcOrd="0" destOrd="0" parTransId="{FAD2C582-1192-7E42-B56F-FD1139220C07}" sibTransId="{9964244F-1791-0C46-B243-44B56A63C911}"/>
    <dgm:cxn modelId="{2EACA7B7-676F-974B-AB7E-DA6E75CD0032}" srcId="{591E95EF-BF01-F449-8DA2-492F85180549}" destId="{F61FDB7D-9FFA-2B40-822A-B9946902E564}" srcOrd="0" destOrd="0" parTransId="{8D251B10-8F5A-C148-B334-34D7A6B55CDC}" sibTransId="{64369722-FA4F-3C4B-A754-BE968769490C}"/>
    <dgm:cxn modelId="{181F573E-3844-7F4D-BB3C-109D3362552E}" srcId="{591E95EF-BF01-F449-8DA2-492F85180549}" destId="{6BBFF64F-9F3D-FE49-A8C8-5271A1706A33}" srcOrd="1" destOrd="0" parTransId="{AD7087C5-0619-D647-B0F7-B7827C2D24A5}" sibTransId="{896861B4-D135-944A-957A-87B7DEF0AE51}"/>
    <dgm:cxn modelId="{F6F61876-AC6C-7047-82A1-991C570B5ECA}" type="presOf" srcId="{64369722-FA4F-3C4B-A754-BE968769490C}" destId="{5F14A00F-BD79-CD43-844F-D71FBBBDA384}" srcOrd="0" destOrd="0" presId="urn:microsoft.com/office/officeart/2005/8/layout/process3"/>
    <dgm:cxn modelId="{075C4C7E-707C-E740-85A4-D6F04950FFA3}" type="presOf" srcId="{32626296-0C67-8A4C-9D24-DA2BB2423B49}" destId="{96B4B4F7-C1E4-434D-BDE7-9FE7FA90C68A}" srcOrd="1" destOrd="0" presId="urn:microsoft.com/office/officeart/2005/8/layout/process3"/>
    <dgm:cxn modelId="{5ED945A4-C201-574C-A95D-9E4AAEB4151D}" type="presOf" srcId="{921F331D-DC13-A349-8982-2637B5335B4F}" destId="{595938E8-CD8E-F14E-AFCD-ECFCED0DC7B1}" srcOrd="0" destOrd="0" presId="urn:microsoft.com/office/officeart/2005/8/layout/process3"/>
    <dgm:cxn modelId="{F0EFFA5B-DFD7-644D-A271-5C857D5CA44A}" type="presOf" srcId="{6BBFF64F-9F3D-FE49-A8C8-5271A1706A33}" destId="{A567A22F-9E4B-6541-95E7-2146A2939B66}" srcOrd="1" destOrd="0" presId="urn:microsoft.com/office/officeart/2005/8/layout/process3"/>
    <dgm:cxn modelId="{79895E14-5522-9E4C-82A3-C8904BF54AA7}" type="presOf" srcId="{896861B4-D135-944A-957A-87B7DEF0AE51}" destId="{5D02D834-9B6E-7F43-8CC5-7D057A1423CE}" srcOrd="0" destOrd="0" presId="urn:microsoft.com/office/officeart/2005/8/layout/process3"/>
    <dgm:cxn modelId="{95456520-8FE6-544F-B8BE-247005F335A9}" type="presOf" srcId="{F441529C-B7BB-904E-A410-DE796D6D5CBA}" destId="{8B2DA9E6-0732-FB46-8DAB-4A922F5806C0}" srcOrd="0" destOrd="0" presId="urn:microsoft.com/office/officeart/2005/8/layout/process3"/>
    <dgm:cxn modelId="{E81951E6-34BC-034A-AC37-22C4A7E18222}" type="presOf" srcId="{F61FDB7D-9FFA-2B40-822A-B9946902E564}" destId="{878277EB-C8D0-9A4C-9553-1C49D5D693B5}" srcOrd="1" destOrd="0" presId="urn:microsoft.com/office/officeart/2005/8/layout/process3"/>
    <dgm:cxn modelId="{2EFCA796-5C4C-3F44-9DC4-6D741C5EF918}" srcId="{F61FDB7D-9FFA-2B40-822A-B9946902E564}" destId="{921F331D-DC13-A349-8982-2637B5335B4F}" srcOrd="0" destOrd="0" parTransId="{21D9788A-0C48-FE40-9F00-A86692E1F0ED}" sibTransId="{9F710CAD-C9D2-F14B-A61B-428693EEDF5D}"/>
    <dgm:cxn modelId="{A1CF6EF5-457A-364E-9E2E-AD4210106914}" type="presParOf" srcId="{7A6D525E-2AA2-1947-BFCF-60F00A94821A}" destId="{3EF930D4-2D82-3A46-8DFD-3899D075E63E}" srcOrd="0" destOrd="0" presId="urn:microsoft.com/office/officeart/2005/8/layout/process3"/>
    <dgm:cxn modelId="{CF872338-E481-6140-8E2D-93D66EFFC21C}" type="presParOf" srcId="{3EF930D4-2D82-3A46-8DFD-3899D075E63E}" destId="{1DF5441D-AECF-E244-9A1A-67A701ED21D0}" srcOrd="0" destOrd="0" presId="urn:microsoft.com/office/officeart/2005/8/layout/process3"/>
    <dgm:cxn modelId="{3AEF0318-D3DC-4941-973D-551417E09D93}" type="presParOf" srcId="{3EF930D4-2D82-3A46-8DFD-3899D075E63E}" destId="{878277EB-C8D0-9A4C-9553-1C49D5D693B5}" srcOrd="1" destOrd="0" presId="urn:microsoft.com/office/officeart/2005/8/layout/process3"/>
    <dgm:cxn modelId="{1F3CAEA7-D18B-8942-B4EA-CDC65347561D}" type="presParOf" srcId="{3EF930D4-2D82-3A46-8DFD-3899D075E63E}" destId="{595938E8-CD8E-F14E-AFCD-ECFCED0DC7B1}" srcOrd="2" destOrd="0" presId="urn:microsoft.com/office/officeart/2005/8/layout/process3"/>
    <dgm:cxn modelId="{C4B6A523-7A90-5F49-BCC2-409E89D4B177}" type="presParOf" srcId="{7A6D525E-2AA2-1947-BFCF-60F00A94821A}" destId="{5F14A00F-BD79-CD43-844F-D71FBBBDA384}" srcOrd="1" destOrd="0" presId="urn:microsoft.com/office/officeart/2005/8/layout/process3"/>
    <dgm:cxn modelId="{B414C705-1634-CE48-A769-A0DAF505D94B}" type="presParOf" srcId="{5F14A00F-BD79-CD43-844F-D71FBBBDA384}" destId="{5A0A94DF-4987-A648-9ED3-C1A470DF739E}" srcOrd="0" destOrd="0" presId="urn:microsoft.com/office/officeart/2005/8/layout/process3"/>
    <dgm:cxn modelId="{8EA5DD2A-5DA1-FE40-BD66-25ED417D2E2F}" type="presParOf" srcId="{7A6D525E-2AA2-1947-BFCF-60F00A94821A}" destId="{012EE68C-A077-2949-9492-0626757BA313}" srcOrd="2" destOrd="0" presId="urn:microsoft.com/office/officeart/2005/8/layout/process3"/>
    <dgm:cxn modelId="{99FEC969-EDED-8B47-939C-454C4876D23C}" type="presParOf" srcId="{012EE68C-A077-2949-9492-0626757BA313}" destId="{E3E4E504-8A6D-B74C-B9C8-507AA3BAC098}" srcOrd="0" destOrd="0" presId="urn:microsoft.com/office/officeart/2005/8/layout/process3"/>
    <dgm:cxn modelId="{5E5EEAF6-9A63-7143-BD1A-05E45CEF21F4}" type="presParOf" srcId="{012EE68C-A077-2949-9492-0626757BA313}" destId="{A567A22F-9E4B-6541-95E7-2146A2939B66}" srcOrd="1" destOrd="0" presId="urn:microsoft.com/office/officeart/2005/8/layout/process3"/>
    <dgm:cxn modelId="{A3475019-486C-8F4B-8A6B-474A51822D8E}" type="presParOf" srcId="{012EE68C-A077-2949-9492-0626757BA313}" destId="{8818E3FD-91AA-4E4D-BCBB-2B8912DD158B}" srcOrd="2" destOrd="0" presId="urn:microsoft.com/office/officeart/2005/8/layout/process3"/>
    <dgm:cxn modelId="{C45DB391-8644-514B-A270-5828AE39F2EA}" type="presParOf" srcId="{7A6D525E-2AA2-1947-BFCF-60F00A94821A}" destId="{5D02D834-9B6E-7F43-8CC5-7D057A1423CE}" srcOrd="3" destOrd="0" presId="urn:microsoft.com/office/officeart/2005/8/layout/process3"/>
    <dgm:cxn modelId="{AF7BB56F-0C40-3E46-BAB6-1E27B6AC0974}" type="presParOf" srcId="{5D02D834-9B6E-7F43-8CC5-7D057A1423CE}" destId="{91CFBCE6-F18C-BC4C-8976-EB45A4954403}" srcOrd="0" destOrd="0" presId="urn:microsoft.com/office/officeart/2005/8/layout/process3"/>
    <dgm:cxn modelId="{04AD4034-5E4D-2740-A0D8-C8E5793D2462}" type="presParOf" srcId="{7A6D525E-2AA2-1947-BFCF-60F00A94821A}" destId="{FF91962B-5627-E34B-8FD3-DE6737B4E8B0}" srcOrd="4" destOrd="0" presId="urn:microsoft.com/office/officeart/2005/8/layout/process3"/>
    <dgm:cxn modelId="{2D248362-B06E-FD4F-A565-4892891CCC39}" type="presParOf" srcId="{FF91962B-5627-E34B-8FD3-DE6737B4E8B0}" destId="{434F8B9D-937C-E540-9786-B9AD19EAC6AA}" srcOrd="0" destOrd="0" presId="urn:microsoft.com/office/officeart/2005/8/layout/process3"/>
    <dgm:cxn modelId="{4783C181-46F5-D548-A681-F47BBAD0249D}" type="presParOf" srcId="{FF91962B-5627-E34B-8FD3-DE6737B4E8B0}" destId="{96B4B4F7-C1E4-434D-BDE7-9FE7FA90C68A}" srcOrd="1" destOrd="0" presId="urn:microsoft.com/office/officeart/2005/8/layout/process3"/>
    <dgm:cxn modelId="{1EE66CB9-6A9D-CD46-9AFD-D1764ADC4A0E}" type="presParOf" srcId="{FF91962B-5627-E34B-8FD3-DE6737B4E8B0}" destId="{8B2DA9E6-0732-FB46-8DAB-4A922F5806C0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1DA2A2F-23A2-5143-8125-8A01A5CDD410}" type="doc">
      <dgm:prSet loTypeId="urn:microsoft.com/office/officeart/2005/8/layout/chevron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4C77FB2-9EA3-8044-9EE6-BE592F0442D6}">
      <dgm:prSet phldrT="[Text]" phldr="1"/>
      <dgm:spPr/>
      <dgm:t>
        <a:bodyPr/>
        <a:lstStyle/>
        <a:p>
          <a:endParaRPr lang="en-US" dirty="0"/>
        </a:p>
      </dgm:t>
    </dgm:pt>
    <dgm:pt modelId="{3C209C4E-E87C-8D49-8BC3-01E3805D7E60}" type="parTrans" cxnId="{2E034E30-28E5-204A-8D76-BA095850E6C1}">
      <dgm:prSet/>
      <dgm:spPr/>
      <dgm:t>
        <a:bodyPr/>
        <a:lstStyle/>
        <a:p>
          <a:endParaRPr lang="en-US"/>
        </a:p>
      </dgm:t>
    </dgm:pt>
    <dgm:pt modelId="{04054C14-20B2-B34A-9887-B3D2ED2B0B65}" type="sibTrans" cxnId="{2E034E30-28E5-204A-8D76-BA095850E6C1}">
      <dgm:prSet/>
      <dgm:spPr/>
      <dgm:t>
        <a:bodyPr/>
        <a:lstStyle/>
        <a:p>
          <a:endParaRPr lang="en-US"/>
        </a:p>
      </dgm:t>
    </dgm:pt>
    <dgm:pt modelId="{8E96F821-AA0F-C947-B09C-42441AC68618}">
      <dgm:prSet phldrT="[Text]"/>
      <dgm:spPr/>
      <dgm:t>
        <a:bodyPr/>
        <a:lstStyle/>
        <a:p>
          <a:r>
            <a:rPr lang="en-US" dirty="0" smtClean="0"/>
            <a:t>Which liquid has a higher viscosity syrup or soda?</a:t>
          </a:r>
          <a:endParaRPr lang="en-US" dirty="0"/>
        </a:p>
      </dgm:t>
    </dgm:pt>
    <dgm:pt modelId="{D2B382DE-3B0C-E74C-B72B-A7DFD1CAE4DE}" type="parTrans" cxnId="{653B10AC-35A0-B24A-A615-AB3B2D292436}">
      <dgm:prSet/>
      <dgm:spPr/>
      <dgm:t>
        <a:bodyPr/>
        <a:lstStyle/>
        <a:p>
          <a:endParaRPr lang="en-US"/>
        </a:p>
      </dgm:t>
    </dgm:pt>
    <dgm:pt modelId="{3985A73E-013D-F148-9B3D-BC1E9A18C14D}" type="sibTrans" cxnId="{653B10AC-35A0-B24A-A615-AB3B2D292436}">
      <dgm:prSet/>
      <dgm:spPr/>
      <dgm:t>
        <a:bodyPr/>
        <a:lstStyle/>
        <a:p>
          <a:endParaRPr lang="en-US"/>
        </a:p>
      </dgm:t>
    </dgm:pt>
    <dgm:pt modelId="{A34737DD-4E04-6D45-8BFE-328316B9E6FB}">
      <dgm:prSet/>
      <dgm:spPr/>
      <dgm:t>
        <a:bodyPr/>
        <a:lstStyle/>
        <a:p>
          <a:endParaRPr lang="en-US" dirty="0"/>
        </a:p>
      </dgm:t>
    </dgm:pt>
    <dgm:pt modelId="{0BC1ACCE-2C39-E243-96D3-61C137D141A5}" type="parTrans" cxnId="{F82A0051-6B39-FA48-89D4-16A43BC79D30}">
      <dgm:prSet/>
      <dgm:spPr/>
      <dgm:t>
        <a:bodyPr/>
        <a:lstStyle/>
        <a:p>
          <a:endParaRPr lang="en-US"/>
        </a:p>
      </dgm:t>
    </dgm:pt>
    <dgm:pt modelId="{8D8CD141-769E-2544-B968-99930F26BB99}" type="sibTrans" cxnId="{F82A0051-6B39-FA48-89D4-16A43BC79D30}">
      <dgm:prSet/>
      <dgm:spPr/>
      <dgm:t>
        <a:bodyPr/>
        <a:lstStyle/>
        <a:p>
          <a:endParaRPr lang="en-US"/>
        </a:p>
      </dgm:t>
    </dgm:pt>
    <dgm:pt modelId="{1E74CDAC-C78E-3941-863F-3195FB479735}">
      <dgm:prSet/>
      <dgm:spPr/>
      <dgm:t>
        <a:bodyPr/>
        <a:lstStyle/>
        <a:p>
          <a:endParaRPr lang="en-US" dirty="0"/>
        </a:p>
      </dgm:t>
    </dgm:pt>
    <dgm:pt modelId="{CC7A7AD0-5419-B241-8D8B-DFCEBCC0AD91}" type="parTrans" cxnId="{E5D90E1B-8820-3E44-8562-7E9B54A6182A}">
      <dgm:prSet/>
      <dgm:spPr/>
      <dgm:t>
        <a:bodyPr/>
        <a:lstStyle/>
        <a:p>
          <a:endParaRPr lang="en-US"/>
        </a:p>
      </dgm:t>
    </dgm:pt>
    <dgm:pt modelId="{D26120AD-BF6B-E940-A584-392A4CD3406D}" type="sibTrans" cxnId="{E5D90E1B-8820-3E44-8562-7E9B54A6182A}">
      <dgm:prSet/>
      <dgm:spPr/>
      <dgm:t>
        <a:bodyPr/>
        <a:lstStyle/>
        <a:p>
          <a:endParaRPr lang="en-US"/>
        </a:p>
      </dgm:t>
    </dgm:pt>
    <dgm:pt modelId="{B21F5CCF-C929-3745-979D-58AEDFA63894}">
      <dgm:prSet/>
      <dgm:spPr/>
      <dgm:t>
        <a:bodyPr/>
        <a:lstStyle/>
        <a:p>
          <a:r>
            <a:rPr lang="en-US" dirty="0" smtClean="0"/>
            <a:t>Which liquid has a higher viscosity honey or vinegar?</a:t>
          </a:r>
          <a:endParaRPr lang="en-US" dirty="0"/>
        </a:p>
      </dgm:t>
    </dgm:pt>
    <dgm:pt modelId="{CE962178-E115-624E-AE41-1B379EA849E4}" type="parTrans" cxnId="{31B6C3EA-0923-B047-B70C-331E1A856434}">
      <dgm:prSet/>
      <dgm:spPr/>
      <dgm:t>
        <a:bodyPr/>
        <a:lstStyle/>
        <a:p>
          <a:endParaRPr lang="en-US"/>
        </a:p>
      </dgm:t>
    </dgm:pt>
    <dgm:pt modelId="{27A374A8-598B-964B-BAF6-3069C21CCF48}" type="sibTrans" cxnId="{31B6C3EA-0923-B047-B70C-331E1A856434}">
      <dgm:prSet/>
      <dgm:spPr/>
      <dgm:t>
        <a:bodyPr/>
        <a:lstStyle/>
        <a:p>
          <a:endParaRPr lang="en-US"/>
        </a:p>
      </dgm:t>
    </dgm:pt>
    <dgm:pt modelId="{FD7EB8DE-BE4D-2A46-AF5F-9A2319D28E05}">
      <dgm:prSet/>
      <dgm:spPr/>
      <dgm:t>
        <a:bodyPr/>
        <a:lstStyle/>
        <a:p>
          <a:r>
            <a:rPr lang="en-US" dirty="0" smtClean="0"/>
            <a:t>Which liquid has a higher viscosity gasoline or oil?</a:t>
          </a:r>
          <a:endParaRPr lang="en-US" dirty="0"/>
        </a:p>
      </dgm:t>
    </dgm:pt>
    <dgm:pt modelId="{85B4DD3E-890B-A14C-A1BC-CF3963070DFE}" type="parTrans" cxnId="{1A7809EE-2DAD-EF48-AC58-21DEE04E5EB5}">
      <dgm:prSet/>
      <dgm:spPr/>
      <dgm:t>
        <a:bodyPr/>
        <a:lstStyle/>
        <a:p>
          <a:endParaRPr lang="en-US"/>
        </a:p>
      </dgm:t>
    </dgm:pt>
    <dgm:pt modelId="{FEFE1E50-79B8-A74B-AED9-07E902C21534}" type="sibTrans" cxnId="{1A7809EE-2DAD-EF48-AC58-21DEE04E5EB5}">
      <dgm:prSet/>
      <dgm:spPr/>
      <dgm:t>
        <a:bodyPr/>
        <a:lstStyle/>
        <a:p>
          <a:endParaRPr lang="en-US"/>
        </a:p>
      </dgm:t>
    </dgm:pt>
    <dgm:pt modelId="{432A402D-124D-0247-82E2-6BA7C9C801BF}" type="pres">
      <dgm:prSet presAssocID="{01DA2A2F-23A2-5143-8125-8A01A5CDD41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E2C754-2D94-2840-9205-8738C9B036E1}" type="pres">
      <dgm:prSet presAssocID="{F4C77FB2-9EA3-8044-9EE6-BE592F0442D6}" presName="composite" presStyleCnt="0"/>
      <dgm:spPr/>
    </dgm:pt>
    <dgm:pt modelId="{F0616608-0888-364D-B1BB-695511D0215B}" type="pres">
      <dgm:prSet presAssocID="{F4C77FB2-9EA3-8044-9EE6-BE592F0442D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96EAA-E918-AA4E-BF70-50F7D9E26228}" type="pres">
      <dgm:prSet presAssocID="{F4C77FB2-9EA3-8044-9EE6-BE592F0442D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0395CD-51F9-BA46-9C00-020663FDA181}" type="pres">
      <dgm:prSet presAssocID="{04054C14-20B2-B34A-9887-B3D2ED2B0B65}" presName="sp" presStyleCnt="0"/>
      <dgm:spPr/>
    </dgm:pt>
    <dgm:pt modelId="{0C5A9F43-08A4-884C-8765-7883B934CA2E}" type="pres">
      <dgm:prSet presAssocID="{1E74CDAC-C78E-3941-863F-3195FB479735}" presName="composite" presStyleCnt="0"/>
      <dgm:spPr/>
    </dgm:pt>
    <dgm:pt modelId="{FF7061C4-DAAA-D349-9F8B-F807C21F6D3C}" type="pres">
      <dgm:prSet presAssocID="{1E74CDAC-C78E-3941-863F-3195FB47973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9AB7C4-F5A2-3A40-8054-48E3AA0E9DA1}" type="pres">
      <dgm:prSet presAssocID="{1E74CDAC-C78E-3941-863F-3195FB47973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1FA94E-8C91-184D-B76B-7EEB68DA7086}" type="pres">
      <dgm:prSet presAssocID="{D26120AD-BF6B-E940-A584-392A4CD3406D}" presName="sp" presStyleCnt="0"/>
      <dgm:spPr/>
    </dgm:pt>
    <dgm:pt modelId="{527FC28C-9A98-DB44-967A-CA97212EA01C}" type="pres">
      <dgm:prSet presAssocID="{A34737DD-4E04-6D45-8BFE-328316B9E6FB}" presName="composite" presStyleCnt="0"/>
      <dgm:spPr/>
    </dgm:pt>
    <dgm:pt modelId="{9FFBB965-9CEA-1544-AD7A-E870F359FC4D}" type="pres">
      <dgm:prSet presAssocID="{A34737DD-4E04-6D45-8BFE-328316B9E6F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B14469-89C8-0D45-B39F-AC5E7916FE27}" type="pres">
      <dgm:prSet presAssocID="{A34737DD-4E04-6D45-8BFE-328316B9E6F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7809EE-2DAD-EF48-AC58-21DEE04E5EB5}" srcId="{A34737DD-4E04-6D45-8BFE-328316B9E6FB}" destId="{FD7EB8DE-BE4D-2A46-AF5F-9A2319D28E05}" srcOrd="0" destOrd="0" parTransId="{85B4DD3E-890B-A14C-A1BC-CF3963070DFE}" sibTransId="{FEFE1E50-79B8-A74B-AED9-07E902C21534}"/>
    <dgm:cxn modelId="{F82A0051-6B39-FA48-89D4-16A43BC79D30}" srcId="{01DA2A2F-23A2-5143-8125-8A01A5CDD410}" destId="{A34737DD-4E04-6D45-8BFE-328316B9E6FB}" srcOrd="2" destOrd="0" parTransId="{0BC1ACCE-2C39-E243-96D3-61C137D141A5}" sibTransId="{8D8CD141-769E-2544-B968-99930F26BB99}"/>
    <dgm:cxn modelId="{28279E63-6C37-084A-BC46-0D7CA997880A}" type="presOf" srcId="{B21F5CCF-C929-3745-979D-58AEDFA63894}" destId="{5D9AB7C4-F5A2-3A40-8054-48E3AA0E9DA1}" srcOrd="0" destOrd="0" presId="urn:microsoft.com/office/officeart/2005/8/layout/chevron2"/>
    <dgm:cxn modelId="{5AA923FA-6D9D-674F-9F51-DB70A03EA7B9}" type="presOf" srcId="{01DA2A2F-23A2-5143-8125-8A01A5CDD410}" destId="{432A402D-124D-0247-82E2-6BA7C9C801BF}" srcOrd="0" destOrd="0" presId="urn:microsoft.com/office/officeart/2005/8/layout/chevron2"/>
    <dgm:cxn modelId="{653B10AC-35A0-B24A-A615-AB3B2D292436}" srcId="{F4C77FB2-9EA3-8044-9EE6-BE592F0442D6}" destId="{8E96F821-AA0F-C947-B09C-42441AC68618}" srcOrd="0" destOrd="0" parTransId="{D2B382DE-3B0C-E74C-B72B-A7DFD1CAE4DE}" sibTransId="{3985A73E-013D-F148-9B3D-BC1E9A18C14D}"/>
    <dgm:cxn modelId="{31B6C3EA-0923-B047-B70C-331E1A856434}" srcId="{1E74CDAC-C78E-3941-863F-3195FB479735}" destId="{B21F5CCF-C929-3745-979D-58AEDFA63894}" srcOrd="0" destOrd="0" parTransId="{CE962178-E115-624E-AE41-1B379EA849E4}" sibTransId="{27A374A8-598B-964B-BAF6-3069C21CCF48}"/>
    <dgm:cxn modelId="{2E034E30-28E5-204A-8D76-BA095850E6C1}" srcId="{01DA2A2F-23A2-5143-8125-8A01A5CDD410}" destId="{F4C77FB2-9EA3-8044-9EE6-BE592F0442D6}" srcOrd="0" destOrd="0" parTransId="{3C209C4E-E87C-8D49-8BC3-01E3805D7E60}" sibTransId="{04054C14-20B2-B34A-9887-B3D2ED2B0B65}"/>
    <dgm:cxn modelId="{20CB3A2C-28B4-8A40-9638-1807DCCF682B}" type="presOf" srcId="{A34737DD-4E04-6D45-8BFE-328316B9E6FB}" destId="{9FFBB965-9CEA-1544-AD7A-E870F359FC4D}" srcOrd="0" destOrd="0" presId="urn:microsoft.com/office/officeart/2005/8/layout/chevron2"/>
    <dgm:cxn modelId="{4B34122D-B233-9A40-9C4D-5ACAAEFE050E}" type="presOf" srcId="{1E74CDAC-C78E-3941-863F-3195FB479735}" destId="{FF7061C4-DAAA-D349-9F8B-F807C21F6D3C}" srcOrd="0" destOrd="0" presId="urn:microsoft.com/office/officeart/2005/8/layout/chevron2"/>
    <dgm:cxn modelId="{E5D90E1B-8820-3E44-8562-7E9B54A6182A}" srcId="{01DA2A2F-23A2-5143-8125-8A01A5CDD410}" destId="{1E74CDAC-C78E-3941-863F-3195FB479735}" srcOrd="1" destOrd="0" parTransId="{CC7A7AD0-5419-B241-8D8B-DFCEBCC0AD91}" sibTransId="{D26120AD-BF6B-E940-A584-392A4CD3406D}"/>
    <dgm:cxn modelId="{E09A0FC6-C255-F044-92D1-9DCBB80E7099}" type="presOf" srcId="{F4C77FB2-9EA3-8044-9EE6-BE592F0442D6}" destId="{F0616608-0888-364D-B1BB-695511D0215B}" srcOrd="0" destOrd="0" presId="urn:microsoft.com/office/officeart/2005/8/layout/chevron2"/>
    <dgm:cxn modelId="{386FE07D-5AD0-6840-8CF3-176FD3C697FD}" type="presOf" srcId="{FD7EB8DE-BE4D-2A46-AF5F-9A2319D28E05}" destId="{21B14469-89C8-0D45-B39F-AC5E7916FE27}" srcOrd="0" destOrd="0" presId="urn:microsoft.com/office/officeart/2005/8/layout/chevron2"/>
    <dgm:cxn modelId="{D01C0CBC-8FD4-C74C-A335-90A4C16954CE}" type="presOf" srcId="{8E96F821-AA0F-C947-B09C-42441AC68618}" destId="{E3E96EAA-E918-AA4E-BF70-50F7D9E26228}" srcOrd="0" destOrd="0" presId="urn:microsoft.com/office/officeart/2005/8/layout/chevron2"/>
    <dgm:cxn modelId="{3B17E4B4-5D2C-3549-9451-E6EA07E2F782}" type="presParOf" srcId="{432A402D-124D-0247-82E2-6BA7C9C801BF}" destId="{33E2C754-2D94-2840-9205-8738C9B036E1}" srcOrd="0" destOrd="0" presId="urn:microsoft.com/office/officeart/2005/8/layout/chevron2"/>
    <dgm:cxn modelId="{8DF0927D-827A-3D42-904A-3DB97E462437}" type="presParOf" srcId="{33E2C754-2D94-2840-9205-8738C9B036E1}" destId="{F0616608-0888-364D-B1BB-695511D0215B}" srcOrd="0" destOrd="0" presId="urn:microsoft.com/office/officeart/2005/8/layout/chevron2"/>
    <dgm:cxn modelId="{441A9BCE-F91E-A246-8176-32F78ED2BC4A}" type="presParOf" srcId="{33E2C754-2D94-2840-9205-8738C9B036E1}" destId="{E3E96EAA-E918-AA4E-BF70-50F7D9E26228}" srcOrd="1" destOrd="0" presId="urn:microsoft.com/office/officeart/2005/8/layout/chevron2"/>
    <dgm:cxn modelId="{AFDDFDA1-0004-9146-B7FF-611A64AC9609}" type="presParOf" srcId="{432A402D-124D-0247-82E2-6BA7C9C801BF}" destId="{340395CD-51F9-BA46-9C00-020663FDA181}" srcOrd="1" destOrd="0" presId="urn:microsoft.com/office/officeart/2005/8/layout/chevron2"/>
    <dgm:cxn modelId="{46440420-85E5-5B46-94A6-C77A5E44A79A}" type="presParOf" srcId="{432A402D-124D-0247-82E2-6BA7C9C801BF}" destId="{0C5A9F43-08A4-884C-8765-7883B934CA2E}" srcOrd="2" destOrd="0" presId="urn:microsoft.com/office/officeart/2005/8/layout/chevron2"/>
    <dgm:cxn modelId="{DB8DDFFE-8684-8E4F-AE93-9D5CC8F982E6}" type="presParOf" srcId="{0C5A9F43-08A4-884C-8765-7883B934CA2E}" destId="{FF7061C4-DAAA-D349-9F8B-F807C21F6D3C}" srcOrd="0" destOrd="0" presId="urn:microsoft.com/office/officeart/2005/8/layout/chevron2"/>
    <dgm:cxn modelId="{C7C110BA-1F6D-CA47-B72D-F0DB1E02BA86}" type="presParOf" srcId="{0C5A9F43-08A4-884C-8765-7883B934CA2E}" destId="{5D9AB7C4-F5A2-3A40-8054-48E3AA0E9DA1}" srcOrd="1" destOrd="0" presId="urn:microsoft.com/office/officeart/2005/8/layout/chevron2"/>
    <dgm:cxn modelId="{56DF450F-797C-7545-8C36-E146101A7994}" type="presParOf" srcId="{432A402D-124D-0247-82E2-6BA7C9C801BF}" destId="{C91FA94E-8C91-184D-B76B-7EEB68DA7086}" srcOrd="3" destOrd="0" presId="urn:microsoft.com/office/officeart/2005/8/layout/chevron2"/>
    <dgm:cxn modelId="{DCEBBB3E-04DE-4D43-BF10-A67DA0A6903C}" type="presParOf" srcId="{432A402D-124D-0247-82E2-6BA7C9C801BF}" destId="{527FC28C-9A98-DB44-967A-CA97212EA01C}" srcOrd="4" destOrd="0" presId="urn:microsoft.com/office/officeart/2005/8/layout/chevron2"/>
    <dgm:cxn modelId="{D920FD13-2A0F-F648-BA1F-06A720A61FF6}" type="presParOf" srcId="{527FC28C-9A98-DB44-967A-CA97212EA01C}" destId="{9FFBB965-9CEA-1544-AD7A-E870F359FC4D}" srcOrd="0" destOrd="0" presId="urn:microsoft.com/office/officeart/2005/8/layout/chevron2"/>
    <dgm:cxn modelId="{BC0C22EF-1227-7B4B-A2E3-8FA748358CD2}" type="presParOf" srcId="{527FC28C-9A98-DB44-967A-CA97212EA01C}" destId="{21B14469-89C8-0D45-B39F-AC5E7916FE2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DB21D3E-4744-F440-8E05-5BB510FF9947}" type="doc">
      <dgm:prSet loTypeId="urn:microsoft.com/office/officeart/2005/8/layout/process3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8606F7C-7933-2C43-843E-0B20044E52EB}">
      <dgm:prSet phldrT="[Text]" phldr="1"/>
      <dgm:spPr/>
      <dgm:t>
        <a:bodyPr/>
        <a:lstStyle/>
        <a:p>
          <a:endParaRPr lang="en-US"/>
        </a:p>
      </dgm:t>
    </dgm:pt>
    <dgm:pt modelId="{A51A4AB2-69E6-F143-8E2B-809A7B00BF56}" type="parTrans" cxnId="{8763F4E5-DD4E-8949-8FBA-0BAFEFDFD0C8}">
      <dgm:prSet/>
      <dgm:spPr/>
      <dgm:t>
        <a:bodyPr/>
        <a:lstStyle/>
        <a:p>
          <a:endParaRPr lang="en-US"/>
        </a:p>
      </dgm:t>
    </dgm:pt>
    <dgm:pt modelId="{30BA6DBB-9AF2-D543-ADEA-A466A87E9EF0}" type="sibTrans" cxnId="{8763F4E5-DD4E-8949-8FBA-0BAFEFDFD0C8}">
      <dgm:prSet/>
      <dgm:spPr/>
      <dgm:t>
        <a:bodyPr/>
        <a:lstStyle/>
        <a:p>
          <a:endParaRPr lang="en-US"/>
        </a:p>
      </dgm:t>
    </dgm:pt>
    <dgm:pt modelId="{46333716-D82A-B54C-94DE-83358B777034}">
      <dgm:prSet phldrT="[Text]"/>
      <dgm:spPr/>
      <dgm:t>
        <a:bodyPr/>
        <a:lstStyle/>
        <a:p>
          <a:r>
            <a:rPr lang="en-US" dirty="0" smtClean="0"/>
            <a:t>The particles of a ____ are very far apart and move independently of one another</a:t>
          </a:r>
          <a:endParaRPr lang="en-US" dirty="0"/>
        </a:p>
      </dgm:t>
    </dgm:pt>
    <dgm:pt modelId="{F04F76BF-B34C-014A-A98C-BDD084A5C478}" type="parTrans" cxnId="{6405D1C5-6F28-0743-A88A-B3E0F4672404}">
      <dgm:prSet/>
      <dgm:spPr/>
      <dgm:t>
        <a:bodyPr/>
        <a:lstStyle/>
        <a:p>
          <a:endParaRPr lang="en-US"/>
        </a:p>
      </dgm:t>
    </dgm:pt>
    <dgm:pt modelId="{13B8EE8B-042A-A24C-9222-AB7CEF29B736}" type="sibTrans" cxnId="{6405D1C5-6F28-0743-A88A-B3E0F4672404}">
      <dgm:prSet/>
      <dgm:spPr/>
      <dgm:t>
        <a:bodyPr/>
        <a:lstStyle/>
        <a:p>
          <a:endParaRPr lang="en-US"/>
        </a:p>
      </dgm:t>
    </dgm:pt>
    <dgm:pt modelId="{2F25C264-8952-6E45-ADC0-2518E7DED615}">
      <dgm:prSet phldrT="[Text]" phldr="1"/>
      <dgm:spPr/>
      <dgm:t>
        <a:bodyPr/>
        <a:lstStyle/>
        <a:p>
          <a:endParaRPr lang="en-US"/>
        </a:p>
      </dgm:t>
    </dgm:pt>
    <dgm:pt modelId="{207FFEE4-8599-2E4A-A911-AAE9D5A14E10}" type="parTrans" cxnId="{650C2793-E637-7348-A191-B50DBC191043}">
      <dgm:prSet/>
      <dgm:spPr/>
      <dgm:t>
        <a:bodyPr/>
        <a:lstStyle/>
        <a:p>
          <a:endParaRPr lang="en-US"/>
        </a:p>
      </dgm:t>
    </dgm:pt>
    <dgm:pt modelId="{1DD23F7C-5DA4-204A-A147-346251D9124A}" type="sibTrans" cxnId="{650C2793-E637-7348-A191-B50DBC191043}">
      <dgm:prSet/>
      <dgm:spPr/>
      <dgm:t>
        <a:bodyPr/>
        <a:lstStyle/>
        <a:p>
          <a:endParaRPr lang="en-US"/>
        </a:p>
      </dgm:t>
    </dgm:pt>
    <dgm:pt modelId="{73D3F5E8-C8F3-B34A-A79C-1D587DCBE835}">
      <dgm:prSet phldrT="[Text]"/>
      <dgm:spPr/>
      <dgm:t>
        <a:bodyPr/>
        <a:lstStyle/>
        <a:p>
          <a:r>
            <a:rPr lang="en-US" dirty="0" smtClean="0"/>
            <a:t>A liquid’s resistance to flow is called______.</a:t>
          </a:r>
          <a:endParaRPr lang="en-US" dirty="0"/>
        </a:p>
      </dgm:t>
    </dgm:pt>
    <dgm:pt modelId="{6BDB8CBA-073D-394D-88A1-14AF25BC0671}" type="parTrans" cxnId="{366DD5F1-AF62-5341-A9CB-2EC7144EF45F}">
      <dgm:prSet/>
      <dgm:spPr/>
      <dgm:t>
        <a:bodyPr/>
        <a:lstStyle/>
        <a:p>
          <a:endParaRPr lang="en-US"/>
        </a:p>
      </dgm:t>
    </dgm:pt>
    <dgm:pt modelId="{EB6D7AFD-B7D4-EA4F-8747-EAE434093B82}" type="sibTrans" cxnId="{366DD5F1-AF62-5341-A9CB-2EC7144EF45F}">
      <dgm:prSet/>
      <dgm:spPr/>
      <dgm:t>
        <a:bodyPr/>
        <a:lstStyle/>
        <a:p>
          <a:endParaRPr lang="en-US"/>
        </a:p>
      </dgm:t>
    </dgm:pt>
    <dgm:pt modelId="{942E0A3E-2F72-AC41-A028-7FCCA847C9EE}">
      <dgm:prSet phldrT="[Text]" phldr="1"/>
      <dgm:spPr/>
      <dgm:t>
        <a:bodyPr/>
        <a:lstStyle/>
        <a:p>
          <a:endParaRPr lang="en-US"/>
        </a:p>
      </dgm:t>
    </dgm:pt>
    <dgm:pt modelId="{B8A54F93-9B2E-2C46-A6F8-DCF16AC42615}" type="parTrans" cxnId="{B8D8A26D-E884-AB4B-8F3A-DF33F0C5B246}">
      <dgm:prSet/>
      <dgm:spPr/>
      <dgm:t>
        <a:bodyPr/>
        <a:lstStyle/>
        <a:p>
          <a:endParaRPr lang="en-US"/>
        </a:p>
      </dgm:t>
    </dgm:pt>
    <dgm:pt modelId="{C9686052-1B42-A84E-A16E-922508D6B61B}" type="sibTrans" cxnId="{B8D8A26D-E884-AB4B-8F3A-DF33F0C5B246}">
      <dgm:prSet/>
      <dgm:spPr/>
      <dgm:t>
        <a:bodyPr/>
        <a:lstStyle/>
        <a:p>
          <a:endParaRPr lang="en-US"/>
        </a:p>
      </dgm:t>
    </dgm:pt>
    <dgm:pt modelId="{8EFFA801-F66A-9044-B021-377CB817B005}">
      <dgm:prSet phldrT="[Text]"/>
      <dgm:spPr/>
      <dgm:t>
        <a:bodyPr/>
        <a:lstStyle/>
        <a:p>
          <a:r>
            <a:rPr lang="en-US" dirty="0" smtClean="0"/>
            <a:t>The shape and volume of matter in the _______ state do not change.</a:t>
          </a:r>
          <a:endParaRPr lang="en-US" dirty="0"/>
        </a:p>
      </dgm:t>
    </dgm:pt>
    <dgm:pt modelId="{398A68EC-4C2C-DD48-8AE8-7AA831427A66}" type="parTrans" cxnId="{8A934B4A-B139-1B44-BFCA-AB6256CB9819}">
      <dgm:prSet/>
      <dgm:spPr/>
      <dgm:t>
        <a:bodyPr/>
        <a:lstStyle/>
        <a:p>
          <a:endParaRPr lang="en-US"/>
        </a:p>
      </dgm:t>
    </dgm:pt>
    <dgm:pt modelId="{C68FC5E6-0D00-6943-8F99-1836EBAA6E4A}" type="sibTrans" cxnId="{8A934B4A-B139-1B44-BFCA-AB6256CB9819}">
      <dgm:prSet/>
      <dgm:spPr/>
      <dgm:t>
        <a:bodyPr/>
        <a:lstStyle/>
        <a:p>
          <a:endParaRPr lang="en-US"/>
        </a:p>
      </dgm:t>
    </dgm:pt>
    <dgm:pt modelId="{884560F5-6529-5E42-AE30-05C259FADEDF}" type="pres">
      <dgm:prSet presAssocID="{2DB21D3E-4744-F440-8E05-5BB510FF994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7531EC-3848-A840-946A-BDD39E862F44}" type="pres">
      <dgm:prSet presAssocID="{E8606F7C-7933-2C43-843E-0B20044E52EB}" presName="composite" presStyleCnt="0"/>
      <dgm:spPr/>
    </dgm:pt>
    <dgm:pt modelId="{5C279BEF-0E2A-5B49-BF55-13219CF7AB1A}" type="pres">
      <dgm:prSet presAssocID="{E8606F7C-7933-2C43-843E-0B20044E52EB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FAC932-4D78-4D47-A525-7160D3F0974A}" type="pres">
      <dgm:prSet presAssocID="{E8606F7C-7933-2C43-843E-0B20044E52EB}" presName="parSh" presStyleLbl="node1" presStyleIdx="0" presStyleCnt="3" custLinFactNeighborX="-1060"/>
      <dgm:spPr/>
      <dgm:t>
        <a:bodyPr/>
        <a:lstStyle/>
        <a:p>
          <a:endParaRPr lang="en-US"/>
        </a:p>
      </dgm:t>
    </dgm:pt>
    <dgm:pt modelId="{6B33AADF-41B6-EC48-A65D-A85DC440AE34}" type="pres">
      <dgm:prSet presAssocID="{E8606F7C-7933-2C43-843E-0B20044E52EB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07358-3C96-3548-A7AC-311519917410}" type="pres">
      <dgm:prSet presAssocID="{30BA6DBB-9AF2-D543-ADEA-A466A87E9EF0}" presName="sibTrans" presStyleLbl="sibTrans2D1" presStyleIdx="0" presStyleCnt="2"/>
      <dgm:spPr/>
      <dgm:t>
        <a:bodyPr/>
        <a:lstStyle/>
        <a:p>
          <a:endParaRPr lang="en-US"/>
        </a:p>
      </dgm:t>
    </dgm:pt>
    <dgm:pt modelId="{5882107F-33E8-D240-B262-8FC079C093D9}" type="pres">
      <dgm:prSet presAssocID="{30BA6DBB-9AF2-D543-ADEA-A466A87E9EF0}" presName="connTx" presStyleLbl="sibTrans2D1" presStyleIdx="0" presStyleCnt="2"/>
      <dgm:spPr/>
      <dgm:t>
        <a:bodyPr/>
        <a:lstStyle/>
        <a:p>
          <a:endParaRPr lang="en-US"/>
        </a:p>
      </dgm:t>
    </dgm:pt>
    <dgm:pt modelId="{40B12F66-911C-084F-9038-5E53FAF43C62}" type="pres">
      <dgm:prSet presAssocID="{2F25C264-8952-6E45-ADC0-2518E7DED615}" presName="composite" presStyleCnt="0"/>
      <dgm:spPr/>
    </dgm:pt>
    <dgm:pt modelId="{53CA231E-F7B1-C14C-B6DE-A564B1B126B5}" type="pres">
      <dgm:prSet presAssocID="{2F25C264-8952-6E45-ADC0-2518E7DED615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BD1845-7631-2445-843D-B94886164D6B}" type="pres">
      <dgm:prSet presAssocID="{2F25C264-8952-6E45-ADC0-2518E7DED615}" presName="parSh" presStyleLbl="node1" presStyleIdx="1" presStyleCnt="3"/>
      <dgm:spPr/>
      <dgm:t>
        <a:bodyPr/>
        <a:lstStyle/>
        <a:p>
          <a:endParaRPr lang="en-US"/>
        </a:p>
      </dgm:t>
    </dgm:pt>
    <dgm:pt modelId="{A23DF227-FBBD-D249-97DD-0F2685659117}" type="pres">
      <dgm:prSet presAssocID="{2F25C264-8952-6E45-ADC0-2518E7DED615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0A0BEF-9A09-594B-A9CE-D191BFABAC9F}" type="pres">
      <dgm:prSet presAssocID="{1DD23F7C-5DA4-204A-A147-346251D9124A}" presName="sibTrans" presStyleLbl="sibTrans2D1" presStyleIdx="1" presStyleCnt="2"/>
      <dgm:spPr/>
      <dgm:t>
        <a:bodyPr/>
        <a:lstStyle/>
        <a:p>
          <a:endParaRPr lang="en-US"/>
        </a:p>
      </dgm:t>
    </dgm:pt>
    <dgm:pt modelId="{06B90CE3-0D41-9E4C-8A67-DEF94B49BC6C}" type="pres">
      <dgm:prSet presAssocID="{1DD23F7C-5DA4-204A-A147-346251D9124A}" presName="connTx" presStyleLbl="sibTrans2D1" presStyleIdx="1" presStyleCnt="2"/>
      <dgm:spPr/>
      <dgm:t>
        <a:bodyPr/>
        <a:lstStyle/>
        <a:p>
          <a:endParaRPr lang="en-US"/>
        </a:p>
      </dgm:t>
    </dgm:pt>
    <dgm:pt modelId="{9501E901-0519-8B49-9682-3872891F4499}" type="pres">
      <dgm:prSet presAssocID="{942E0A3E-2F72-AC41-A028-7FCCA847C9EE}" presName="composite" presStyleCnt="0"/>
      <dgm:spPr/>
    </dgm:pt>
    <dgm:pt modelId="{4B050B70-0B06-7241-BD6E-CE164AC00DFD}" type="pres">
      <dgm:prSet presAssocID="{942E0A3E-2F72-AC41-A028-7FCCA847C9EE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17E0AF-DF76-FB42-B994-E419E664103A}" type="pres">
      <dgm:prSet presAssocID="{942E0A3E-2F72-AC41-A028-7FCCA847C9EE}" presName="parSh" presStyleLbl="node1" presStyleIdx="2" presStyleCnt="3"/>
      <dgm:spPr/>
      <dgm:t>
        <a:bodyPr/>
        <a:lstStyle/>
        <a:p>
          <a:endParaRPr lang="en-US"/>
        </a:p>
      </dgm:t>
    </dgm:pt>
    <dgm:pt modelId="{29F54616-0C94-1C40-AE64-9B86EEA4D770}" type="pres">
      <dgm:prSet presAssocID="{942E0A3E-2F72-AC41-A028-7FCCA847C9EE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405D1C5-6F28-0743-A88A-B3E0F4672404}" srcId="{E8606F7C-7933-2C43-843E-0B20044E52EB}" destId="{46333716-D82A-B54C-94DE-83358B777034}" srcOrd="0" destOrd="0" parTransId="{F04F76BF-B34C-014A-A98C-BDD084A5C478}" sibTransId="{13B8EE8B-042A-A24C-9222-AB7CEF29B736}"/>
    <dgm:cxn modelId="{A59BBE0B-E51B-F64A-B090-74AA36972C14}" type="presOf" srcId="{73D3F5E8-C8F3-B34A-A79C-1D587DCBE835}" destId="{A23DF227-FBBD-D249-97DD-0F2685659117}" srcOrd="0" destOrd="0" presId="urn:microsoft.com/office/officeart/2005/8/layout/process3"/>
    <dgm:cxn modelId="{92CF830B-B365-D149-A615-BC0B00284EA9}" type="presOf" srcId="{E8606F7C-7933-2C43-843E-0B20044E52EB}" destId="{5DFAC932-4D78-4D47-A525-7160D3F0974A}" srcOrd="1" destOrd="0" presId="urn:microsoft.com/office/officeart/2005/8/layout/process3"/>
    <dgm:cxn modelId="{8763F4E5-DD4E-8949-8FBA-0BAFEFDFD0C8}" srcId="{2DB21D3E-4744-F440-8E05-5BB510FF9947}" destId="{E8606F7C-7933-2C43-843E-0B20044E52EB}" srcOrd="0" destOrd="0" parTransId="{A51A4AB2-69E6-F143-8E2B-809A7B00BF56}" sibTransId="{30BA6DBB-9AF2-D543-ADEA-A466A87E9EF0}"/>
    <dgm:cxn modelId="{F7199234-B8D8-D04A-A83D-B7A206F3F63C}" type="presOf" srcId="{942E0A3E-2F72-AC41-A028-7FCCA847C9EE}" destId="{6517E0AF-DF76-FB42-B994-E419E664103A}" srcOrd="1" destOrd="0" presId="urn:microsoft.com/office/officeart/2005/8/layout/process3"/>
    <dgm:cxn modelId="{EE183D7A-1C95-4C42-99C9-A72739487CFE}" type="presOf" srcId="{2DB21D3E-4744-F440-8E05-5BB510FF9947}" destId="{884560F5-6529-5E42-AE30-05C259FADEDF}" srcOrd="0" destOrd="0" presId="urn:microsoft.com/office/officeart/2005/8/layout/process3"/>
    <dgm:cxn modelId="{E7336A79-9272-A14D-9956-EEA648B45E40}" type="presOf" srcId="{8EFFA801-F66A-9044-B021-377CB817B005}" destId="{29F54616-0C94-1C40-AE64-9B86EEA4D770}" srcOrd="0" destOrd="0" presId="urn:microsoft.com/office/officeart/2005/8/layout/process3"/>
    <dgm:cxn modelId="{06CE7A27-BD5C-D44A-A6B4-C0C92A167D3E}" type="presOf" srcId="{30BA6DBB-9AF2-D543-ADEA-A466A87E9EF0}" destId="{86F07358-3C96-3548-A7AC-311519917410}" srcOrd="0" destOrd="0" presId="urn:microsoft.com/office/officeart/2005/8/layout/process3"/>
    <dgm:cxn modelId="{8A934B4A-B139-1B44-BFCA-AB6256CB9819}" srcId="{942E0A3E-2F72-AC41-A028-7FCCA847C9EE}" destId="{8EFFA801-F66A-9044-B021-377CB817B005}" srcOrd="0" destOrd="0" parTransId="{398A68EC-4C2C-DD48-8AE8-7AA831427A66}" sibTransId="{C68FC5E6-0D00-6943-8F99-1836EBAA6E4A}"/>
    <dgm:cxn modelId="{203E22B9-9BE3-8445-BD67-4D965CC53ACE}" type="presOf" srcId="{1DD23F7C-5DA4-204A-A147-346251D9124A}" destId="{1A0A0BEF-9A09-594B-A9CE-D191BFABAC9F}" srcOrd="0" destOrd="0" presId="urn:microsoft.com/office/officeart/2005/8/layout/process3"/>
    <dgm:cxn modelId="{AAFFDE7E-451A-AF4C-A071-748EDD547A19}" type="presOf" srcId="{2F25C264-8952-6E45-ADC0-2518E7DED615}" destId="{D6BD1845-7631-2445-843D-B94886164D6B}" srcOrd="1" destOrd="0" presId="urn:microsoft.com/office/officeart/2005/8/layout/process3"/>
    <dgm:cxn modelId="{A7A53103-FACB-844A-B176-1DDAE089F9A3}" type="presOf" srcId="{30BA6DBB-9AF2-D543-ADEA-A466A87E9EF0}" destId="{5882107F-33E8-D240-B262-8FC079C093D9}" srcOrd="1" destOrd="0" presId="urn:microsoft.com/office/officeart/2005/8/layout/process3"/>
    <dgm:cxn modelId="{113C2DC1-CB8D-7040-A425-BB5E7BE42A66}" type="presOf" srcId="{942E0A3E-2F72-AC41-A028-7FCCA847C9EE}" destId="{4B050B70-0B06-7241-BD6E-CE164AC00DFD}" srcOrd="0" destOrd="0" presId="urn:microsoft.com/office/officeart/2005/8/layout/process3"/>
    <dgm:cxn modelId="{D09780F7-2E90-1545-9969-AF49BE3DA56A}" type="presOf" srcId="{E8606F7C-7933-2C43-843E-0B20044E52EB}" destId="{5C279BEF-0E2A-5B49-BF55-13219CF7AB1A}" srcOrd="0" destOrd="0" presId="urn:microsoft.com/office/officeart/2005/8/layout/process3"/>
    <dgm:cxn modelId="{7C6118A0-2980-124A-A858-922F3A337F54}" type="presOf" srcId="{1DD23F7C-5DA4-204A-A147-346251D9124A}" destId="{06B90CE3-0D41-9E4C-8A67-DEF94B49BC6C}" srcOrd="1" destOrd="0" presId="urn:microsoft.com/office/officeart/2005/8/layout/process3"/>
    <dgm:cxn modelId="{366DD5F1-AF62-5341-A9CB-2EC7144EF45F}" srcId="{2F25C264-8952-6E45-ADC0-2518E7DED615}" destId="{73D3F5E8-C8F3-B34A-A79C-1D587DCBE835}" srcOrd="0" destOrd="0" parTransId="{6BDB8CBA-073D-394D-88A1-14AF25BC0671}" sibTransId="{EB6D7AFD-B7D4-EA4F-8747-EAE434093B82}"/>
    <dgm:cxn modelId="{29B078D7-BA29-0D42-95EF-25B112821237}" type="presOf" srcId="{46333716-D82A-B54C-94DE-83358B777034}" destId="{6B33AADF-41B6-EC48-A65D-A85DC440AE34}" srcOrd="0" destOrd="0" presId="urn:microsoft.com/office/officeart/2005/8/layout/process3"/>
    <dgm:cxn modelId="{650C2793-E637-7348-A191-B50DBC191043}" srcId="{2DB21D3E-4744-F440-8E05-5BB510FF9947}" destId="{2F25C264-8952-6E45-ADC0-2518E7DED615}" srcOrd="1" destOrd="0" parTransId="{207FFEE4-8599-2E4A-A911-AAE9D5A14E10}" sibTransId="{1DD23F7C-5DA4-204A-A147-346251D9124A}"/>
    <dgm:cxn modelId="{B8D8A26D-E884-AB4B-8F3A-DF33F0C5B246}" srcId="{2DB21D3E-4744-F440-8E05-5BB510FF9947}" destId="{942E0A3E-2F72-AC41-A028-7FCCA847C9EE}" srcOrd="2" destOrd="0" parTransId="{B8A54F93-9B2E-2C46-A6F8-DCF16AC42615}" sibTransId="{C9686052-1B42-A84E-A16E-922508D6B61B}"/>
    <dgm:cxn modelId="{F85B9D4F-21FF-EC4A-A196-77771E07FE0C}" type="presOf" srcId="{2F25C264-8952-6E45-ADC0-2518E7DED615}" destId="{53CA231E-F7B1-C14C-B6DE-A564B1B126B5}" srcOrd="0" destOrd="0" presId="urn:microsoft.com/office/officeart/2005/8/layout/process3"/>
    <dgm:cxn modelId="{07935393-1C09-D643-A9E7-5690847C2F52}" type="presParOf" srcId="{884560F5-6529-5E42-AE30-05C259FADEDF}" destId="{CB7531EC-3848-A840-946A-BDD39E862F44}" srcOrd="0" destOrd="0" presId="urn:microsoft.com/office/officeart/2005/8/layout/process3"/>
    <dgm:cxn modelId="{22871420-EA3E-A642-B03A-FEAEB78C3005}" type="presParOf" srcId="{CB7531EC-3848-A840-946A-BDD39E862F44}" destId="{5C279BEF-0E2A-5B49-BF55-13219CF7AB1A}" srcOrd="0" destOrd="0" presId="urn:microsoft.com/office/officeart/2005/8/layout/process3"/>
    <dgm:cxn modelId="{F835FD9E-6993-464D-9323-3C64E9EAFCAD}" type="presParOf" srcId="{CB7531EC-3848-A840-946A-BDD39E862F44}" destId="{5DFAC932-4D78-4D47-A525-7160D3F0974A}" srcOrd="1" destOrd="0" presId="urn:microsoft.com/office/officeart/2005/8/layout/process3"/>
    <dgm:cxn modelId="{AA215E4A-ADCD-D24A-A606-ECA1242A2D2A}" type="presParOf" srcId="{CB7531EC-3848-A840-946A-BDD39E862F44}" destId="{6B33AADF-41B6-EC48-A65D-A85DC440AE34}" srcOrd="2" destOrd="0" presId="urn:microsoft.com/office/officeart/2005/8/layout/process3"/>
    <dgm:cxn modelId="{630A4865-7335-F54D-88E2-2319531D3859}" type="presParOf" srcId="{884560F5-6529-5E42-AE30-05C259FADEDF}" destId="{86F07358-3C96-3548-A7AC-311519917410}" srcOrd="1" destOrd="0" presId="urn:microsoft.com/office/officeart/2005/8/layout/process3"/>
    <dgm:cxn modelId="{53E16224-4E9B-6F45-849D-EC1CE481D991}" type="presParOf" srcId="{86F07358-3C96-3548-A7AC-311519917410}" destId="{5882107F-33E8-D240-B262-8FC079C093D9}" srcOrd="0" destOrd="0" presId="urn:microsoft.com/office/officeart/2005/8/layout/process3"/>
    <dgm:cxn modelId="{233D79DC-F3B8-774D-9086-34686C554996}" type="presParOf" srcId="{884560F5-6529-5E42-AE30-05C259FADEDF}" destId="{40B12F66-911C-084F-9038-5E53FAF43C62}" srcOrd="2" destOrd="0" presId="urn:microsoft.com/office/officeart/2005/8/layout/process3"/>
    <dgm:cxn modelId="{89E4B3A8-6288-774F-BCFB-F6F63136EA3F}" type="presParOf" srcId="{40B12F66-911C-084F-9038-5E53FAF43C62}" destId="{53CA231E-F7B1-C14C-B6DE-A564B1B126B5}" srcOrd="0" destOrd="0" presId="urn:microsoft.com/office/officeart/2005/8/layout/process3"/>
    <dgm:cxn modelId="{D0BB71F1-FEFA-D44D-8A51-3F19B1D5B501}" type="presParOf" srcId="{40B12F66-911C-084F-9038-5E53FAF43C62}" destId="{D6BD1845-7631-2445-843D-B94886164D6B}" srcOrd="1" destOrd="0" presId="urn:microsoft.com/office/officeart/2005/8/layout/process3"/>
    <dgm:cxn modelId="{BDF41985-9201-3A49-A649-2EEA1F422E88}" type="presParOf" srcId="{40B12F66-911C-084F-9038-5E53FAF43C62}" destId="{A23DF227-FBBD-D249-97DD-0F2685659117}" srcOrd="2" destOrd="0" presId="urn:microsoft.com/office/officeart/2005/8/layout/process3"/>
    <dgm:cxn modelId="{4FA1AA17-A3F9-1848-B926-5205010FC012}" type="presParOf" srcId="{884560F5-6529-5E42-AE30-05C259FADEDF}" destId="{1A0A0BEF-9A09-594B-A9CE-D191BFABAC9F}" srcOrd="3" destOrd="0" presId="urn:microsoft.com/office/officeart/2005/8/layout/process3"/>
    <dgm:cxn modelId="{1849F4A4-537E-A847-8D76-AFD0E02C0342}" type="presParOf" srcId="{1A0A0BEF-9A09-594B-A9CE-D191BFABAC9F}" destId="{06B90CE3-0D41-9E4C-8A67-DEF94B49BC6C}" srcOrd="0" destOrd="0" presId="urn:microsoft.com/office/officeart/2005/8/layout/process3"/>
    <dgm:cxn modelId="{812DEEF0-8B99-984A-A0A3-E7EE4257FE9D}" type="presParOf" srcId="{884560F5-6529-5E42-AE30-05C259FADEDF}" destId="{9501E901-0519-8B49-9682-3872891F4499}" srcOrd="4" destOrd="0" presId="urn:microsoft.com/office/officeart/2005/8/layout/process3"/>
    <dgm:cxn modelId="{F78027F3-DFFC-0A48-90FD-C16AD31EBB1A}" type="presParOf" srcId="{9501E901-0519-8B49-9682-3872891F4499}" destId="{4B050B70-0B06-7241-BD6E-CE164AC00DFD}" srcOrd="0" destOrd="0" presId="urn:microsoft.com/office/officeart/2005/8/layout/process3"/>
    <dgm:cxn modelId="{DA87BE8F-FCAE-FB47-A3F2-53ECEB77D4E4}" type="presParOf" srcId="{9501E901-0519-8B49-9682-3872891F4499}" destId="{6517E0AF-DF76-FB42-B994-E419E664103A}" srcOrd="1" destOrd="0" presId="urn:microsoft.com/office/officeart/2005/8/layout/process3"/>
    <dgm:cxn modelId="{4F6FB63D-D6B9-CE4B-A13E-250E3AC5353A}" type="presParOf" srcId="{9501E901-0519-8B49-9682-3872891F4499}" destId="{29F54616-0C94-1C40-AE64-9B86EEA4D770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DA6A675-987D-A846-8099-8F430024C0D0}">
      <dsp:nvSpPr>
        <dsp:cNvPr id="0" name=""/>
        <dsp:cNvSpPr/>
      </dsp:nvSpPr>
      <dsp:spPr>
        <a:xfrm rot="5400000">
          <a:off x="4379801" y="-1697744"/>
          <a:ext cx="927831" cy="455879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700" kern="1200"/>
        </a:p>
      </dsp:txBody>
      <dsp:txXfrm rot="5400000">
        <a:off x="4379801" y="-1697744"/>
        <a:ext cx="927831" cy="4558792"/>
      </dsp:txXfrm>
    </dsp:sp>
    <dsp:sp modelId="{492AC8F9-C508-194A-B607-B3272A4FCA1D}">
      <dsp:nvSpPr>
        <dsp:cNvPr id="0" name=""/>
        <dsp:cNvSpPr/>
      </dsp:nvSpPr>
      <dsp:spPr>
        <a:xfrm>
          <a:off x="0" y="1757"/>
          <a:ext cx="2564320" cy="115978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400" kern="1200"/>
        </a:p>
      </dsp:txBody>
      <dsp:txXfrm>
        <a:off x="0" y="1757"/>
        <a:ext cx="2564320" cy="1159789"/>
      </dsp:txXfrm>
    </dsp:sp>
    <dsp:sp modelId="{E2ED20EB-3DDE-BD47-B568-BB8957E72F1A}">
      <dsp:nvSpPr>
        <dsp:cNvPr id="0" name=""/>
        <dsp:cNvSpPr/>
      </dsp:nvSpPr>
      <dsp:spPr>
        <a:xfrm rot="5400000">
          <a:off x="4379801" y="-479965"/>
          <a:ext cx="927831" cy="455879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700" kern="1200" dirty="0"/>
        </a:p>
      </dsp:txBody>
      <dsp:txXfrm rot="5400000">
        <a:off x="4379801" y="-479965"/>
        <a:ext cx="927831" cy="4558792"/>
      </dsp:txXfrm>
    </dsp:sp>
    <dsp:sp modelId="{D77B1078-A55D-7246-A571-A903C0E9074E}">
      <dsp:nvSpPr>
        <dsp:cNvPr id="0" name=""/>
        <dsp:cNvSpPr/>
      </dsp:nvSpPr>
      <dsp:spPr>
        <a:xfrm>
          <a:off x="0" y="1219536"/>
          <a:ext cx="2564320" cy="115978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400" kern="1200"/>
        </a:p>
      </dsp:txBody>
      <dsp:txXfrm>
        <a:off x="0" y="1219536"/>
        <a:ext cx="2564320" cy="1159789"/>
      </dsp:txXfrm>
    </dsp:sp>
    <dsp:sp modelId="{3C140F55-C237-2C48-8158-DE8DBC8AF102}">
      <dsp:nvSpPr>
        <dsp:cNvPr id="0" name=""/>
        <dsp:cNvSpPr/>
      </dsp:nvSpPr>
      <dsp:spPr>
        <a:xfrm rot="5400000">
          <a:off x="4379801" y="737813"/>
          <a:ext cx="927831" cy="455879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700" kern="1200" dirty="0"/>
        </a:p>
      </dsp:txBody>
      <dsp:txXfrm rot="5400000">
        <a:off x="4379801" y="737813"/>
        <a:ext cx="927831" cy="4558792"/>
      </dsp:txXfrm>
    </dsp:sp>
    <dsp:sp modelId="{81E8F215-BD29-C948-A611-C780F697193E}">
      <dsp:nvSpPr>
        <dsp:cNvPr id="0" name=""/>
        <dsp:cNvSpPr/>
      </dsp:nvSpPr>
      <dsp:spPr>
        <a:xfrm>
          <a:off x="0" y="2437315"/>
          <a:ext cx="2564320" cy="115978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400" kern="1200" dirty="0"/>
        </a:p>
      </dsp:txBody>
      <dsp:txXfrm>
        <a:off x="0" y="2437315"/>
        <a:ext cx="2564320" cy="115978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8277EB-C8D0-9A4C-9553-1C49D5D693B5}">
      <dsp:nvSpPr>
        <dsp:cNvPr id="0" name=""/>
        <dsp:cNvSpPr/>
      </dsp:nvSpPr>
      <dsp:spPr>
        <a:xfrm>
          <a:off x="3714" y="410526"/>
          <a:ext cx="1688742" cy="8208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3714" y="410526"/>
        <a:ext cx="1688742" cy="547200"/>
      </dsp:txXfrm>
    </dsp:sp>
    <dsp:sp modelId="{595938E8-CD8E-F14E-AFCD-ECFCED0DC7B1}">
      <dsp:nvSpPr>
        <dsp:cNvPr id="0" name=""/>
        <dsp:cNvSpPr/>
      </dsp:nvSpPr>
      <dsp:spPr>
        <a:xfrm>
          <a:off x="349601" y="957726"/>
          <a:ext cx="1688742" cy="35055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Particles of a solid move fast enough to overcome the strong attraction between them</a:t>
          </a:r>
          <a:endParaRPr lang="en-US" sz="1900" kern="1200" dirty="0"/>
        </a:p>
      </dsp:txBody>
      <dsp:txXfrm>
        <a:off x="349601" y="957726"/>
        <a:ext cx="1688742" cy="3505500"/>
      </dsp:txXfrm>
    </dsp:sp>
    <dsp:sp modelId="{5F14A00F-BD79-CD43-844F-D71FBBBDA384}">
      <dsp:nvSpPr>
        <dsp:cNvPr id="0" name=""/>
        <dsp:cNvSpPr/>
      </dsp:nvSpPr>
      <dsp:spPr>
        <a:xfrm>
          <a:off x="1948463" y="473901"/>
          <a:ext cx="542735" cy="42044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1948463" y="473901"/>
        <a:ext cx="542735" cy="420448"/>
      </dsp:txXfrm>
    </dsp:sp>
    <dsp:sp modelId="{A567A22F-9E4B-6541-95E7-2146A2939B66}">
      <dsp:nvSpPr>
        <dsp:cNvPr id="0" name=""/>
        <dsp:cNvSpPr/>
      </dsp:nvSpPr>
      <dsp:spPr>
        <a:xfrm>
          <a:off x="2716485" y="410526"/>
          <a:ext cx="1688742" cy="8208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2716485" y="410526"/>
        <a:ext cx="1688742" cy="547200"/>
      </dsp:txXfrm>
    </dsp:sp>
    <dsp:sp modelId="{8818E3FD-91AA-4E4D-BCBB-2B8912DD158B}">
      <dsp:nvSpPr>
        <dsp:cNvPr id="0" name=""/>
        <dsp:cNvSpPr/>
      </dsp:nvSpPr>
      <dsp:spPr>
        <a:xfrm>
          <a:off x="3062372" y="957726"/>
          <a:ext cx="1688742" cy="35055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Particles of a liquid are close together but can slide past one another.</a:t>
          </a:r>
          <a:endParaRPr lang="en-US" sz="1900" kern="1200" dirty="0"/>
        </a:p>
      </dsp:txBody>
      <dsp:txXfrm>
        <a:off x="3062372" y="957726"/>
        <a:ext cx="1688742" cy="3505500"/>
      </dsp:txXfrm>
    </dsp:sp>
    <dsp:sp modelId="{5D02D834-9B6E-7F43-8CC5-7D057A1423CE}">
      <dsp:nvSpPr>
        <dsp:cNvPr id="0" name=""/>
        <dsp:cNvSpPr/>
      </dsp:nvSpPr>
      <dsp:spPr>
        <a:xfrm>
          <a:off x="4661234" y="473901"/>
          <a:ext cx="542735" cy="42044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4661234" y="473901"/>
        <a:ext cx="542735" cy="420448"/>
      </dsp:txXfrm>
    </dsp:sp>
    <dsp:sp modelId="{96B4B4F7-C1E4-434D-BDE7-9FE7FA90C68A}">
      <dsp:nvSpPr>
        <dsp:cNvPr id="0" name=""/>
        <dsp:cNvSpPr/>
      </dsp:nvSpPr>
      <dsp:spPr>
        <a:xfrm>
          <a:off x="5429256" y="410526"/>
          <a:ext cx="1688742" cy="8208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5429256" y="410526"/>
        <a:ext cx="1688742" cy="547200"/>
      </dsp:txXfrm>
    </dsp:sp>
    <dsp:sp modelId="{8B2DA9E6-0732-FB46-8DAB-4A922F5806C0}">
      <dsp:nvSpPr>
        <dsp:cNvPr id="0" name=""/>
        <dsp:cNvSpPr/>
      </dsp:nvSpPr>
      <dsp:spPr>
        <a:xfrm>
          <a:off x="5775143" y="957726"/>
          <a:ext cx="1688742" cy="35055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Particles of a gas move too slow to overcome the attraction between them. Therefore, they can’t move. </a:t>
          </a:r>
          <a:endParaRPr lang="en-US" sz="1900" kern="1200" dirty="0"/>
        </a:p>
      </dsp:txBody>
      <dsp:txXfrm>
        <a:off x="5775143" y="957726"/>
        <a:ext cx="1688742" cy="35055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616608-0888-364D-B1BB-695511D0215B}">
      <dsp:nvSpPr>
        <dsp:cNvPr id="0" name=""/>
        <dsp:cNvSpPr/>
      </dsp:nvSpPr>
      <dsp:spPr>
        <a:xfrm rot="5400000">
          <a:off x="-168893" y="170385"/>
          <a:ext cx="1125955" cy="78816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 rot="5400000">
        <a:off x="-168893" y="170385"/>
        <a:ext cx="1125955" cy="788169"/>
      </dsp:txXfrm>
    </dsp:sp>
    <dsp:sp modelId="{E3E96EAA-E918-AA4E-BF70-50F7D9E26228}">
      <dsp:nvSpPr>
        <dsp:cNvPr id="0" name=""/>
        <dsp:cNvSpPr/>
      </dsp:nvSpPr>
      <dsp:spPr>
        <a:xfrm rot="5400000">
          <a:off x="3647648" y="-2857988"/>
          <a:ext cx="731871" cy="645083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Which liquid has a higher viscosity syrup or soda?</a:t>
          </a:r>
          <a:endParaRPr lang="en-US" sz="2200" kern="1200" dirty="0"/>
        </a:p>
      </dsp:txBody>
      <dsp:txXfrm rot="5400000">
        <a:off x="3647648" y="-2857988"/>
        <a:ext cx="731871" cy="6450830"/>
      </dsp:txXfrm>
    </dsp:sp>
    <dsp:sp modelId="{FF7061C4-DAAA-D349-9F8B-F807C21F6D3C}">
      <dsp:nvSpPr>
        <dsp:cNvPr id="0" name=""/>
        <dsp:cNvSpPr/>
      </dsp:nvSpPr>
      <dsp:spPr>
        <a:xfrm rot="5400000">
          <a:off x="-168893" y="1093629"/>
          <a:ext cx="1125955" cy="78816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 dirty="0"/>
        </a:p>
      </dsp:txBody>
      <dsp:txXfrm rot="5400000">
        <a:off x="-168893" y="1093629"/>
        <a:ext cx="1125955" cy="788169"/>
      </dsp:txXfrm>
    </dsp:sp>
    <dsp:sp modelId="{5D9AB7C4-F5A2-3A40-8054-48E3AA0E9DA1}">
      <dsp:nvSpPr>
        <dsp:cNvPr id="0" name=""/>
        <dsp:cNvSpPr/>
      </dsp:nvSpPr>
      <dsp:spPr>
        <a:xfrm rot="5400000">
          <a:off x="3647648" y="-1934743"/>
          <a:ext cx="731871" cy="645083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Which liquid has a higher viscosity honey or vinegar?</a:t>
          </a:r>
          <a:endParaRPr lang="en-US" sz="2200" kern="1200" dirty="0"/>
        </a:p>
      </dsp:txBody>
      <dsp:txXfrm rot="5400000">
        <a:off x="3647648" y="-1934743"/>
        <a:ext cx="731871" cy="6450830"/>
      </dsp:txXfrm>
    </dsp:sp>
    <dsp:sp modelId="{9FFBB965-9CEA-1544-AD7A-E870F359FC4D}">
      <dsp:nvSpPr>
        <dsp:cNvPr id="0" name=""/>
        <dsp:cNvSpPr/>
      </dsp:nvSpPr>
      <dsp:spPr>
        <a:xfrm rot="5400000">
          <a:off x="-168893" y="2016874"/>
          <a:ext cx="1125955" cy="78816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 dirty="0"/>
        </a:p>
      </dsp:txBody>
      <dsp:txXfrm rot="5400000">
        <a:off x="-168893" y="2016874"/>
        <a:ext cx="1125955" cy="788169"/>
      </dsp:txXfrm>
    </dsp:sp>
    <dsp:sp modelId="{21B14469-89C8-0D45-B39F-AC5E7916FE27}">
      <dsp:nvSpPr>
        <dsp:cNvPr id="0" name=""/>
        <dsp:cNvSpPr/>
      </dsp:nvSpPr>
      <dsp:spPr>
        <a:xfrm rot="5400000">
          <a:off x="3647648" y="-1011498"/>
          <a:ext cx="731871" cy="645083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Which liquid has a higher viscosity gasoline or oil?</a:t>
          </a:r>
          <a:endParaRPr lang="en-US" sz="2200" kern="1200" dirty="0"/>
        </a:p>
      </dsp:txBody>
      <dsp:txXfrm rot="5400000">
        <a:off x="3647648" y="-1011498"/>
        <a:ext cx="731871" cy="645083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DFAC932-4D78-4D47-A525-7160D3F0974A}">
      <dsp:nvSpPr>
        <dsp:cNvPr id="0" name=""/>
        <dsp:cNvSpPr/>
      </dsp:nvSpPr>
      <dsp:spPr>
        <a:xfrm>
          <a:off x="0" y="261696"/>
          <a:ext cx="1787598" cy="648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0" y="261696"/>
        <a:ext cx="1787598" cy="432000"/>
      </dsp:txXfrm>
    </dsp:sp>
    <dsp:sp modelId="{6B33AADF-41B6-EC48-A65D-A85DC440AE34}">
      <dsp:nvSpPr>
        <dsp:cNvPr id="0" name=""/>
        <dsp:cNvSpPr/>
      </dsp:nvSpPr>
      <dsp:spPr>
        <a:xfrm>
          <a:off x="370066" y="693696"/>
          <a:ext cx="1787598" cy="1566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The particles of a ____ are very far apart and move independently of one another</a:t>
          </a:r>
          <a:endParaRPr lang="en-US" sz="1500" kern="1200" dirty="0"/>
        </a:p>
      </dsp:txBody>
      <dsp:txXfrm>
        <a:off x="370066" y="693696"/>
        <a:ext cx="1787598" cy="1566000"/>
      </dsp:txXfrm>
    </dsp:sp>
    <dsp:sp modelId="{86F07358-3C96-3548-A7AC-311519917410}">
      <dsp:nvSpPr>
        <dsp:cNvPr id="0" name=""/>
        <dsp:cNvSpPr/>
      </dsp:nvSpPr>
      <dsp:spPr>
        <a:xfrm>
          <a:off x="2059574" y="255166"/>
          <a:ext cx="576589" cy="44506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2059574" y="255166"/>
        <a:ext cx="576589" cy="445060"/>
      </dsp:txXfrm>
    </dsp:sp>
    <dsp:sp modelId="{D6BD1845-7631-2445-843D-B94886164D6B}">
      <dsp:nvSpPr>
        <dsp:cNvPr id="0" name=""/>
        <dsp:cNvSpPr/>
      </dsp:nvSpPr>
      <dsp:spPr>
        <a:xfrm>
          <a:off x="2875503" y="261696"/>
          <a:ext cx="1787598" cy="648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2875503" y="261696"/>
        <a:ext cx="1787598" cy="432000"/>
      </dsp:txXfrm>
    </dsp:sp>
    <dsp:sp modelId="{A23DF227-FBBD-D249-97DD-0F2685659117}">
      <dsp:nvSpPr>
        <dsp:cNvPr id="0" name=""/>
        <dsp:cNvSpPr/>
      </dsp:nvSpPr>
      <dsp:spPr>
        <a:xfrm>
          <a:off x="3241637" y="693696"/>
          <a:ext cx="1787598" cy="1566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A liquid’s resistance to flow is called______.</a:t>
          </a:r>
          <a:endParaRPr lang="en-US" sz="1500" kern="1200" dirty="0"/>
        </a:p>
      </dsp:txBody>
      <dsp:txXfrm>
        <a:off x="3241637" y="693696"/>
        <a:ext cx="1787598" cy="1566000"/>
      </dsp:txXfrm>
    </dsp:sp>
    <dsp:sp modelId="{1A0A0BEF-9A09-594B-A9CE-D191BFABAC9F}">
      <dsp:nvSpPr>
        <dsp:cNvPr id="0" name=""/>
        <dsp:cNvSpPr/>
      </dsp:nvSpPr>
      <dsp:spPr>
        <a:xfrm>
          <a:off x="4934094" y="255166"/>
          <a:ext cx="574506" cy="44506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4934094" y="255166"/>
        <a:ext cx="574506" cy="445060"/>
      </dsp:txXfrm>
    </dsp:sp>
    <dsp:sp modelId="{6517E0AF-DF76-FB42-B994-E419E664103A}">
      <dsp:nvSpPr>
        <dsp:cNvPr id="0" name=""/>
        <dsp:cNvSpPr/>
      </dsp:nvSpPr>
      <dsp:spPr>
        <a:xfrm>
          <a:off x="5747074" y="261696"/>
          <a:ext cx="1787598" cy="648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5747074" y="261696"/>
        <a:ext cx="1787598" cy="432000"/>
      </dsp:txXfrm>
    </dsp:sp>
    <dsp:sp modelId="{29F54616-0C94-1C40-AE64-9B86EEA4D770}">
      <dsp:nvSpPr>
        <dsp:cNvPr id="0" name=""/>
        <dsp:cNvSpPr/>
      </dsp:nvSpPr>
      <dsp:spPr>
        <a:xfrm>
          <a:off x="6113209" y="693696"/>
          <a:ext cx="1787598" cy="1566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The shape and volume of matter in the _______ state do not change.</a:t>
          </a:r>
          <a:endParaRPr lang="en-US" sz="1500" kern="1200" dirty="0"/>
        </a:p>
      </dsp:txBody>
      <dsp:txXfrm>
        <a:off x="6113209" y="693696"/>
        <a:ext cx="1787598" cy="156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75BE8EB-F88D-F142-A917-9BFA31296741}" type="datetimeFigureOut">
              <a:rPr lang="en-US" smtClean="0"/>
              <a:pPr/>
              <a:t>11/23/10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F94E285-444D-4C0C-8BFA-BDB311F86A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E8EB-F88D-F142-A917-9BFA31296741}" type="datetimeFigureOut">
              <a:rPr lang="en-US" smtClean="0"/>
              <a:pPr/>
              <a:t>11/23/10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C4CEE-56DF-1D42-8654-80C762E60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E8EB-F88D-F142-A917-9BFA31296741}" type="datetimeFigureOut">
              <a:rPr lang="en-US" smtClean="0"/>
              <a:pPr/>
              <a:t>11/23/10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C4CEE-56DF-1D42-8654-80C762E60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75BE8EB-F88D-F142-A917-9BFA31296741}" type="datetimeFigureOut">
              <a:rPr lang="en-US" smtClean="0"/>
              <a:pPr/>
              <a:t>11/23/10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AFC4CEE-56DF-1D42-8654-80C762E605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75BE8EB-F88D-F142-A917-9BFA31296741}" type="datetimeFigureOut">
              <a:rPr lang="en-US" smtClean="0"/>
              <a:pPr/>
              <a:t>11/23/10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AFC4CEE-56DF-1D42-8654-80C762E60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E8EB-F88D-F142-A917-9BFA31296741}" type="datetimeFigureOut">
              <a:rPr lang="en-US" smtClean="0"/>
              <a:pPr/>
              <a:t>11/23/10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C4CEE-56DF-1D42-8654-80C762E605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E8EB-F88D-F142-A917-9BFA31296741}" type="datetimeFigureOut">
              <a:rPr lang="en-US" smtClean="0"/>
              <a:pPr/>
              <a:t>11/23/10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C4CEE-56DF-1D42-8654-80C762E605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75BE8EB-F88D-F142-A917-9BFA31296741}" type="datetimeFigureOut">
              <a:rPr lang="en-US" smtClean="0"/>
              <a:pPr/>
              <a:t>11/23/10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AFC4CEE-56DF-1D42-8654-80C762E605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E8EB-F88D-F142-A917-9BFA31296741}" type="datetimeFigureOut">
              <a:rPr lang="en-US" smtClean="0"/>
              <a:pPr/>
              <a:t>11/23/10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C4CEE-56DF-1D42-8654-80C762E60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75BE8EB-F88D-F142-A917-9BFA31296741}" type="datetimeFigureOut">
              <a:rPr lang="en-US" smtClean="0"/>
              <a:pPr/>
              <a:t>11/23/10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AFC4CEE-56DF-1D42-8654-80C762E605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75BE8EB-F88D-F142-A917-9BFA31296741}" type="datetimeFigureOut">
              <a:rPr lang="en-US" smtClean="0"/>
              <a:pPr/>
              <a:t>11/23/10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AFC4CEE-56DF-1D42-8654-80C762E605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75BE8EB-F88D-F142-A917-9BFA31296741}" type="datetimeFigureOut">
              <a:rPr lang="en-US" smtClean="0"/>
              <a:pPr/>
              <a:t>11/23/10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AFC4CEE-56DF-1D42-8654-80C762E60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6" Type="http://schemas.microsoft.com/office/2007/relationships/diagramDrawing" Target="../diagrams/drawing3.xml"/><Relationship Id="rId4" Type="http://schemas.openxmlformats.org/officeDocument/2006/relationships/diagramQuickStyle" Target="../diagrams/quickStyle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Relationship Id="rId3" Type="http://schemas.openxmlformats.org/officeDocument/2006/relationships/diagramLayout" Target="../diagrams/layout3.xml"/><Relationship Id="rId5" Type="http://schemas.openxmlformats.org/officeDocument/2006/relationships/diagramColors" Target="../diagrams/colors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3" Type="http://schemas.openxmlformats.org/officeDocument/2006/relationships/image" Target="../media/image11.png"/><Relationship Id="rId1" Type="http://schemas.openxmlformats.org/officeDocument/2006/relationships/video" Target="file://localhost/Users/mlasko/Desktop/Powerpoint%20presentations/Viscosity.mov" TargetMode="External"/></Relationships>
</file>

<file path=ppt/slides/_rels/slide13.xml.rels><?xml version="1.0" encoding="UTF-8" standalone="yes"?>
<Relationships xmlns="http://schemas.openxmlformats.org/package/2006/relationships"><Relationship Id="rId6" Type="http://schemas.microsoft.com/office/2007/relationships/diagramDrawing" Target="../diagrams/drawing4.xml"/><Relationship Id="rId4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Relationship Id="rId3" Type="http://schemas.openxmlformats.org/officeDocument/2006/relationships/diagramLayout" Target="../diagrams/layout4.xml"/><Relationship Id="rId5" Type="http://schemas.openxmlformats.org/officeDocument/2006/relationships/diagramColors" Target="../diagrams/colors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6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5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1" Type="http://schemas.openxmlformats.org/officeDocument/2006/relationships/video" Target="file://localhost/Users/mlasko/Desktop/Powerpoint%20presentations/STATES%20OF%20MATTER%20SNIP%20IT%20FOR%20POWERPOINT.mov" TargetMode="External"/></Relationships>
</file>

<file path=ppt/slides/_rels/slide6.xml.rels><?xml version="1.0" encoding="UTF-8" standalone="yes"?>
<Relationships xmlns="http://schemas.openxmlformats.org/package/2006/relationships"><Relationship Id="rId6" Type="http://schemas.microsoft.com/office/2007/relationships/diagramDrawing" Target="../diagrams/drawing2.xml"/><Relationship Id="rId4" Type="http://schemas.openxmlformats.org/officeDocument/2006/relationships/diagramQuickStyle" Target="../diagrams/quickStyle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Relationship Id="rId3" Type="http://schemas.openxmlformats.org/officeDocument/2006/relationships/diagramLayout" Target="../diagrams/layout2.xml"/><Relationship Id="rId5" Type="http://schemas.openxmlformats.org/officeDocument/2006/relationships/diagramColors" Target="../diagrams/colors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Three States of Matter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Use your science text book pages 66-69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Special characteristics of liquids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4175" y="1387910"/>
            <a:ext cx="5670550" cy="3924300"/>
          </a:xfrm>
        </p:spPr>
        <p:txBody>
          <a:bodyPr/>
          <a:lstStyle/>
          <a:p>
            <a:r>
              <a:rPr lang="en-US" b="1" dirty="0" smtClean="0"/>
              <a:t>Surface tension </a:t>
            </a:r>
            <a:r>
              <a:rPr lang="en-US" dirty="0" smtClean="0"/>
              <a:t>causes some liquids to form spherical drops like the </a:t>
            </a:r>
            <a:r>
              <a:rPr lang="en-US" b="1" dirty="0" smtClean="0"/>
              <a:t>beads of water </a:t>
            </a:r>
            <a:r>
              <a:rPr lang="en-US" dirty="0" smtClean="0"/>
              <a:t>shown on the plant below.</a:t>
            </a:r>
          </a:p>
          <a:p>
            <a:endParaRPr lang="en-US" dirty="0" smtClean="0"/>
          </a:p>
          <a:p>
            <a:r>
              <a:rPr lang="en-US" b="1" dirty="0" smtClean="0"/>
              <a:t>Different liquids have different surface tensions. </a:t>
            </a:r>
            <a:r>
              <a:rPr lang="en-US" dirty="0" smtClean="0"/>
              <a:t>For example gasoline has a very low surface tension and forms flat drops</a:t>
            </a:r>
            <a:endParaRPr lang="en-US" dirty="0"/>
          </a:p>
        </p:txBody>
      </p:sp>
      <p:pic>
        <p:nvPicPr>
          <p:cNvPr id="4" name="Picture 3" descr="21693242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6725" y="1792068"/>
            <a:ext cx="1870075" cy="23467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5312210"/>
            <a:ext cx="701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Name another place that you see beads of water forming.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5681542"/>
            <a:ext cx="7860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Double click in the white area below and then type your answer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Special characteristics of liquids  -----continued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1431925"/>
          </a:xfrm>
        </p:spPr>
        <p:txBody>
          <a:bodyPr/>
          <a:lstStyle/>
          <a:p>
            <a:r>
              <a:rPr lang="en-US" b="1" dirty="0" smtClean="0"/>
              <a:t>Viscosity- is a liquid’s resistance to flow.</a:t>
            </a:r>
          </a:p>
          <a:p>
            <a:pPr>
              <a:buNone/>
            </a:pPr>
            <a:r>
              <a:rPr lang="en-US" dirty="0" smtClean="0"/>
              <a:t>For example, honey flows more slowly than water.</a:t>
            </a:r>
          </a:p>
          <a:p>
            <a:pPr>
              <a:buNone/>
            </a:pPr>
            <a:r>
              <a:rPr lang="en-US" dirty="0" smtClean="0"/>
              <a:t>So, honey has a higher viscosity than water.</a:t>
            </a:r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1143000" y="3646714"/>
          <a:ext cx="7239000" cy="2975429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Watch the Video and then answer the question.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2249713"/>
            <a:ext cx="2572657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Why was the man able to walk on the water mixture? Double click below and type your answer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2" name="Viscosity.mov">
            <a:hlinkClick r:id="" action="ppaction://media"/>
          </p:cNvPr>
          <p:cNvPicPr/>
          <p:nvPr>
            <p:ph sz="quarter" idx="2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29857" y="1417637"/>
            <a:ext cx="5633055" cy="422479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Gas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70397" y="405856"/>
            <a:ext cx="6821983" cy="188322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Gas is the stage of matter that has no definite shape or volume.</a:t>
            </a:r>
          </a:p>
          <a:p>
            <a:r>
              <a:rPr lang="en-US" dirty="0" smtClean="0"/>
              <a:t>The particles of a gas move quickly. So they can break away completely from one another.</a:t>
            </a:r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360167" y="2312857"/>
          <a:ext cx="7904739" cy="252139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379124" y="6104425"/>
            <a:ext cx="7260227" cy="4549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47269" y="6142342"/>
            <a:ext cx="6483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gas 		solid		viscosity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2591" y="5251323"/>
            <a:ext cx="6058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Type the correct word into the purple box above.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Quiz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25485" y="1600200"/>
            <a:ext cx="6364514" cy="4873752"/>
          </a:xfrm>
        </p:spPr>
        <p:txBody>
          <a:bodyPr/>
          <a:lstStyle/>
          <a:p>
            <a:r>
              <a:rPr lang="en-US" dirty="0" smtClean="0"/>
              <a:t>The three most familiar states of matter are solid, liquid, and gasoline.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All matter is made of large particles called atoms and molecules that attract each other and move constantly.</a:t>
            </a:r>
          </a:p>
          <a:p>
            <a:endParaRPr lang="en-US" dirty="0" smtClean="0"/>
          </a:p>
          <a:p>
            <a:r>
              <a:rPr lang="en-US" dirty="0" smtClean="0"/>
              <a:t>A solid has a constant shape and volume.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A gas has a definite shape or volume.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74638"/>
            <a:ext cx="5598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Answer true or false to the statements below.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24859" y="1847334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_________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24859" y="2782669"/>
            <a:ext cx="15696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________</a:t>
            </a:r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24859" y="466271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________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24859" y="566057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/>
              <a:t>________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8644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 the kitchen, you might find 3 different forms of water. What are the 3 forms of water and where exactly would you find them?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2957943"/>
          <a:ext cx="7123113" cy="3598862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2496278"/>
            <a:ext cx="2506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 THE FORM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36735" y="2588611"/>
            <a:ext cx="4043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 IS THE FORM FOUND?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DEFINE THE FOLLOWING WORDS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17638"/>
            <a:ext cx="7988300" cy="5257800"/>
          </a:xfrm>
        </p:spPr>
        <p:txBody>
          <a:bodyPr/>
          <a:lstStyle/>
          <a:p>
            <a:r>
              <a:rPr lang="en-US" dirty="0" smtClean="0"/>
              <a:t>STATES OF MATTER----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SOLID---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LIQUID---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GAS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WRITE THE DEFINITIONS FOR THE WORDS BELOW.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2397125"/>
            <a:ext cx="7467600" cy="3524250"/>
          </a:xfrm>
        </p:spPr>
        <p:txBody>
          <a:bodyPr/>
          <a:lstStyle/>
          <a:p>
            <a:r>
              <a:rPr lang="en-US" dirty="0" smtClean="0"/>
              <a:t>SURFACE TENSION---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VISCOSITY---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Watch the movie and then answer the questions on the next slide.</a:t>
            </a:r>
            <a:endParaRPr lang="en-US" dirty="0"/>
          </a:p>
        </p:txBody>
      </p:sp>
      <p:pic>
        <p:nvPicPr>
          <p:cNvPr id="6" name="STATES OF MATTER SNIP IT FOR POWERPOINT.mov">
            <a:hlinkClick r:id="" action="ppaction://media"/>
          </p:cNvPr>
          <p:cNvPicPr/>
          <p:nvPr>
            <p:ph sz="quarter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27146" y="1417638"/>
            <a:ext cx="7097654" cy="532324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TRUE OR FALSE TO THE FOLLOWING QUESTIONS.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752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Crystalline solids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697360"/>
          </a:xfrm>
        </p:spPr>
        <p:txBody>
          <a:bodyPr/>
          <a:lstStyle/>
          <a:p>
            <a:r>
              <a:rPr lang="en-US" dirty="0" smtClean="0"/>
              <a:t>Crystalline solids have a very orderly, 3 dimensional arrangement of particles.</a:t>
            </a:r>
          </a:p>
          <a:p>
            <a:endParaRPr lang="en-US" dirty="0" smtClean="0"/>
          </a:p>
          <a:p>
            <a:r>
              <a:rPr lang="en-US" dirty="0" smtClean="0"/>
              <a:t>The particles of crystalline solids are in  a repeating pattern of rows.</a:t>
            </a:r>
          </a:p>
          <a:p>
            <a:endParaRPr lang="en-US" dirty="0" smtClean="0"/>
          </a:p>
          <a:p>
            <a:r>
              <a:rPr lang="en-US" dirty="0" smtClean="0"/>
              <a:t>Examples of crystalline solids include:  iron, diamond, and ice</a:t>
            </a:r>
            <a:endParaRPr lang="en-US" dirty="0"/>
          </a:p>
        </p:txBody>
      </p:sp>
      <p:pic>
        <p:nvPicPr>
          <p:cNvPr id="4" name="Picture 3" descr="20443375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6738" y="4919663"/>
            <a:ext cx="1168400" cy="1625600"/>
          </a:xfrm>
          <a:prstGeom prst="rect">
            <a:avLst/>
          </a:prstGeom>
        </p:spPr>
      </p:pic>
      <p:pic>
        <p:nvPicPr>
          <p:cNvPr id="5" name="Picture 4" descr="20434695.th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6741" y="4919663"/>
            <a:ext cx="1625600" cy="1028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27236" y="299969"/>
            <a:ext cx="6616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READ AND UNDERSTAND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AMORPHOUS SOLIDS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37731"/>
            <a:ext cx="7467600" cy="3676540"/>
          </a:xfrm>
        </p:spPr>
        <p:txBody>
          <a:bodyPr/>
          <a:lstStyle/>
          <a:p>
            <a:r>
              <a:rPr lang="en-US" cap="small" dirty="0" smtClean="0"/>
              <a:t>Amorphous solids are made of particles that do not have a special arrangement.</a:t>
            </a:r>
          </a:p>
          <a:p>
            <a:endParaRPr lang="en-US" cap="small" dirty="0" smtClean="0"/>
          </a:p>
          <a:p>
            <a:r>
              <a:rPr lang="en-US" cap="small" dirty="0" smtClean="0"/>
              <a:t>Each particle is in 1 place but not in any order or pattern</a:t>
            </a:r>
          </a:p>
          <a:p>
            <a:endParaRPr lang="en-US" cap="small" dirty="0" smtClean="0"/>
          </a:p>
          <a:p>
            <a:r>
              <a:rPr lang="en-US" cap="small" dirty="0" smtClean="0"/>
              <a:t>Examples of amorphous solids are: glass, rubber, and wax.</a:t>
            </a:r>
            <a:endParaRPr lang="en-US" cap="small" dirty="0"/>
          </a:p>
        </p:txBody>
      </p:sp>
      <p:sp>
        <p:nvSpPr>
          <p:cNvPr id="4" name="Rectangle 3"/>
          <p:cNvSpPr/>
          <p:nvPr/>
        </p:nvSpPr>
        <p:spPr>
          <a:xfrm>
            <a:off x="2523742" y="484635"/>
            <a:ext cx="3428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READ AND UNDERSTAND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5" name="Picture 4" descr="19971394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3857" y="4840288"/>
            <a:ext cx="1625600" cy="1549400"/>
          </a:xfrm>
          <a:prstGeom prst="rect">
            <a:avLst/>
          </a:prstGeom>
        </p:spPr>
      </p:pic>
      <p:pic>
        <p:nvPicPr>
          <p:cNvPr id="6" name="Picture 5" descr="20154730.th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1638" y="288817"/>
            <a:ext cx="1625600" cy="11303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3366"/>
                </a:solidFill>
              </a:rPr>
              <a:t>Liquids</a:t>
            </a:r>
            <a:endParaRPr lang="en-US" dirty="0">
              <a:solidFill>
                <a:srgbClr val="6633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17638"/>
            <a:ext cx="7467600" cy="3950509"/>
          </a:xfrm>
        </p:spPr>
        <p:txBody>
          <a:bodyPr/>
          <a:lstStyle/>
          <a:p>
            <a:r>
              <a:rPr lang="en-US" dirty="0" smtClean="0"/>
              <a:t>Liquids have a definite volume but not a definite shape.</a:t>
            </a:r>
          </a:p>
          <a:p>
            <a:endParaRPr lang="en-US" dirty="0" smtClean="0"/>
          </a:p>
          <a:p>
            <a:r>
              <a:rPr lang="en-US" dirty="0" smtClean="0"/>
              <a:t>The particles in liquids move fast enough to overcome some of the attractions between them</a:t>
            </a:r>
          </a:p>
          <a:p>
            <a:endParaRPr lang="en-US" dirty="0" smtClean="0"/>
          </a:p>
          <a:p>
            <a:r>
              <a:rPr lang="en-US" dirty="0" smtClean="0"/>
              <a:t>The particles slide past each other until the liquid takes the shape of its container</a:t>
            </a:r>
            <a:endParaRPr lang="en-US" dirty="0"/>
          </a:p>
        </p:txBody>
      </p:sp>
      <p:pic>
        <p:nvPicPr>
          <p:cNvPr id="4" name="Picture 3" descr="20987371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00" y="4784725"/>
            <a:ext cx="1333500" cy="1625600"/>
          </a:xfrm>
          <a:prstGeom prst="rect">
            <a:avLst/>
          </a:prstGeom>
        </p:spPr>
      </p:pic>
      <p:pic>
        <p:nvPicPr>
          <p:cNvPr id="5" name="Picture 4" descr="22041665.th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4684713"/>
            <a:ext cx="1625600" cy="1625600"/>
          </a:xfrm>
          <a:prstGeom prst="rect">
            <a:avLst/>
          </a:prstGeom>
        </p:spPr>
      </p:pic>
      <p:pic>
        <p:nvPicPr>
          <p:cNvPr id="6" name="Picture 5" descr="20999374.th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9263" y="4684713"/>
            <a:ext cx="1041400" cy="1625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401870" y="274638"/>
            <a:ext cx="3428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READ AND UNDERSTAND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142</TotalTime>
  <Words>609</Words>
  <Application>Microsoft Macintosh PowerPoint</Application>
  <PresentationFormat>On-screen Show (4:3)</PresentationFormat>
  <Paragraphs>84</Paragraphs>
  <Slides>14</Slides>
  <Notes>0</Notes>
  <HiddenSlides>0</HiddenSlides>
  <MMClips>2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Oriel</vt:lpstr>
      <vt:lpstr>Three States of Matter</vt:lpstr>
      <vt:lpstr>In the kitchen, you might find 3 different forms of water. What are the 3 forms of water and where exactly would you find them?</vt:lpstr>
      <vt:lpstr>DEFINE THE FOLLOWING WORDS</vt:lpstr>
      <vt:lpstr>WRITE THE DEFINITIONS FOR THE WORDS BELOW.</vt:lpstr>
      <vt:lpstr>Watch the movie and then answer the questions on the next slide.</vt:lpstr>
      <vt:lpstr>ANSWER TRUE OR FALSE TO THE FOLLOWING QUESTIONS.</vt:lpstr>
      <vt:lpstr>Crystalline solids</vt:lpstr>
      <vt:lpstr>AMORPHOUS SOLIDS</vt:lpstr>
      <vt:lpstr>Liquids</vt:lpstr>
      <vt:lpstr>Special characteristics of liquids</vt:lpstr>
      <vt:lpstr>Special characteristics of liquids  -----continued</vt:lpstr>
      <vt:lpstr>Watch the Video and then answer the question.</vt:lpstr>
      <vt:lpstr>Gas</vt:lpstr>
      <vt:lpstr>Quick Quiz </vt:lpstr>
    </vt:vector>
  </TitlesOfParts>
  <Company>NKASD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Three States of Matter</dc:title>
  <dc:creator>PA Department of Education Classrooms for the Future</dc:creator>
  <cp:lastModifiedBy>PA Department of Education Classrooms for the Future</cp:lastModifiedBy>
  <cp:revision>9</cp:revision>
  <dcterms:created xsi:type="dcterms:W3CDTF">2010-11-23T14:26:53Z</dcterms:created>
  <dcterms:modified xsi:type="dcterms:W3CDTF">2010-11-23T14:29:32Z</dcterms:modified>
</cp:coreProperties>
</file>